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25"/>
  </p:notesMasterIdLst>
  <p:handoutMasterIdLst>
    <p:handoutMasterId r:id="rId26"/>
  </p:handoutMasterIdLst>
  <p:sldIdLst>
    <p:sldId id="256" r:id="rId5"/>
    <p:sldId id="257" r:id="rId6"/>
    <p:sldId id="258" r:id="rId7"/>
    <p:sldId id="259" r:id="rId8"/>
    <p:sldId id="263" r:id="rId9"/>
    <p:sldId id="278" r:id="rId10"/>
    <p:sldId id="260" r:id="rId11"/>
    <p:sldId id="286" r:id="rId12"/>
    <p:sldId id="282" r:id="rId13"/>
    <p:sldId id="285" r:id="rId14"/>
    <p:sldId id="268" r:id="rId15"/>
    <p:sldId id="279" r:id="rId16"/>
    <p:sldId id="266" r:id="rId17"/>
    <p:sldId id="283" r:id="rId18"/>
    <p:sldId id="290" r:id="rId19"/>
    <p:sldId id="293" r:id="rId20"/>
    <p:sldId id="292" r:id="rId21"/>
    <p:sldId id="291" r:id="rId22"/>
    <p:sldId id="294" r:id="rId23"/>
    <p:sldId id="276" r:id="rId24"/>
  </p:sldIdLst>
  <p:sldSz cx="12192000" cy="6858000"/>
  <p:notesSz cx="6858000" cy="9144000"/>
  <p:defaultTextStyle>
    <a:defPPr rtl="0"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DCFA"/>
    <a:srgbClr val="00476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81481" autoAdjust="0"/>
  </p:normalViewPr>
  <p:slideViewPr>
    <p:cSldViewPr snapToGrid="0">
      <p:cViewPr varScale="1">
        <p:scale>
          <a:sx n="51" d="100"/>
          <a:sy n="51" d="100"/>
        </p:scale>
        <p:origin x="1232" y="4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48" d="100"/>
          <a:sy n="48" d="100"/>
        </p:scale>
        <p:origin x="2752" y="3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7D1A5C42-4636-4A6A-9001-CA7CD97B08E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9CC57720-6EA2-4C0E-AB19-0A22BCDB839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C52BFEFF-B619-4234-8FA1-D644F71E0BFD}" type="datetime1">
              <a:rPr lang="de-DE" smtClean="0"/>
              <a:t>25.06.2024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34AC616-D2D2-4742-9683-2A537932A10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A7EE012-E187-4EEE-9C2F-2125BF40862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481155F-8354-4019-9356-1A95703B072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946059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de-DE" noProof="0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69F104-ECD3-4B57-ABC5-1FBFA9B9AD43}" type="datetime1">
              <a:rPr lang="de-DE" smtClean="0"/>
              <a:pPr/>
              <a:t>25.06.2024</a:t>
            </a:fld>
            <a:endParaRPr lang="de-DE" dirty="0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de-DE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de-DE" noProof="0"/>
              <a:t>Textmasterformat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de-DE" noProof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5071D96E-4CA2-485E-9EE5-CEB7143ACC3B}" type="slidenum">
              <a:rPr lang="de-DE" noProof="0" smtClean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5111850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071D96E-4CA2-485E-9EE5-CEB7143ACC3B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153184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071D96E-4CA2-485E-9EE5-CEB7143ACC3B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78973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071D96E-4CA2-485E-9EE5-CEB7143ACC3B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216824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071D96E-4CA2-485E-9EE5-CEB7143ACC3B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573193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071D96E-4CA2-485E-9EE5-CEB7143ACC3B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713359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noProof="0" dirty="0"/>
              <a:t>-4 Klassen</a:t>
            </a:r>
          </a:p>
          <a:p>
            <a:r>
              <a:rPr lang="de-DE" noProof="0" dirty="0"/>
              <a:t>-Pixelstrip initialisiert</a:t>
            </a:r>
          </a:p>
          <a:p>
            <a:r>
              <a:rPr lang="de-DE" noProof="0" dirty="0"/>
              <a:t>-LED Color gibt Farben zurück</a:t>
            </a:r>
          </a:p>
          <a:p>
            <a:r>
              <a:rPr lang="de-DE" noProof="0" dirty="0"/>
              <a:t>-</a:t>
            </a:r>
            <a:r>
              <a:rPr lang="de-DE" noProof="0" dirty="0" err="1"/>
              <a:t>LEDStrip</a:t>
            </a:r>
            <a:r>
              <a:rPr lang="de-DE" noProof="0" dirty="0"/>
              <a:t> führt Animationen auf dem LED-Streifen aus</a:t>
            </a:r>
          </a:p>
          <a:p>
            <a:r>
              <a:rPr lang="de-DE" noProof="0" dirty="0"/>
              <a:t>-Button initialisiert den Knopf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071D96E-4CA2-485E-9EE5-CEB7143ACC3B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903367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noProof="0" dirty="0"/>
              <a:t>-</a:t>
            </a:r>
            <a:r>
              <a:rPr lang="de-DE" noProof="0" dirty="0" err="1"/>
              <a:t>PixelStrip</a:t>
            </a:r>
            <a:r>
              <a:rPr lang="de-DE" noProof="0" dirty="0"/>
              <a:t> hat eine </a:t>
            </a:r>
            <a:r>
              <a:rPr lang="de-DE" noProof="0" dirty="0" err="1"/>
              <a:t>LED_Animation</a:t>
            </a:r>
            <a:r>
              <a:rPr lang="de-DE" noProof="0" dirty="0"/>
              <a:t> Klasse</a:t>
            </a:r>
          </a:p>
          <a:p>
            <a:r>
              <a:rPr lang="de-DE" noProof="0" dirty="0"/>
              <a:t>-Informationen über Streifen: Anzahl LED, über welchen Pin angesteuert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071D96E-4CA2-485E-9EE5-CEB7143ACC3B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226661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noProof="0" dirty="0"/>
              <a:t>-</a:t>
            </a:r>
            <a:r>
              <a:rPr lang="de-DE" noProof="0" dirty="0" err="1"/>
              <a:t>LED_Animation</a:t>
            </a:r>
            <a:endParaRPr lang="de-DE" noProof="0" dirty="0"/>
          </a:p>
          <a:p>
            <a:r>
              <a:rPr lang="de-DE" noProof="0" dirty="0"/>
              <a:t>-definiert Animationen</a:t>
            </a:r>
          </a:p>
          <a:p>
            <a:r>
              <a:rPr lang="de-DE" noProof="0" dirty="0"/>
              <a:t>-führt Animationen aus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071D96E-4CA2-485E-9EE5-CEB7143ACC3B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814101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noProof="0" dirty="0"/>
              <a:t>-</a:t>
            </a:r>
            <a:r>
              <a:rPr lang="de-DE" noProof="0" dirty="0" err="1"/>
              <a:t>LEDAnimation</a:t>
            </a:r>
            <a:r>
              <a:rPr lang="de-DE" noProof="0" dirty="0"/>
              <a:t> erbt die Farben von </a:t>
            </a:r>
            <a:r>
              <a:rPr lang="de-DE" noProof="0" dirty="0" err="1"/>
              <a:t>LED_Color</a:t>
            </a:r>
            <a:endParaRPr lang="de-DE" noProof="0" dirty="0"/>
          </a:p>
          <a:p>
            <a:r>
              <a:rPr lang="de-DE" noProof="0" dirty="0"/>
              <a:t>-Farben werden im RGB-“Format“ zurückgegeben, z.B. Rot 255 0 0; Grün 0 255 0; Blau 0 0 255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071D96E-4CA2-485E-9EE5-CEB7143ACC3B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545491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noProof="0" dirty="0"/>
              <a:t>-Button initialisiert den Knopf um Animationen per Tastendruck zu wechseln</a:t>
            </a:r>
          </a:p>
          <a:p>
            <a:r>
              <a:rPr lang="de-DE" noProof="0" dirty="0"/>
              <a:t>-Klasse </a:t>
            </a:r>
            <a:r>
              <a:rPr lang="de-DE" noProof="0" dirty="0" err="1"/>
              <a:t>LEDAnimation</a:t>
            </a:r>
            <a:r>
              <a:rPr lang="de-DE" noProof="0" dirty="0"/>
              <a:t> hat nur einen Button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071D96E-4CA2-485E-9EE5-CEB7143ACC3B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569438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noProof="0" dirty="0"/>
              <a:t>Knopf ohne Funktion bis jetzt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071D96E-4CA2-485E-9EE5-CEB7143ACC3B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474441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de-DE" dirty="0"/>
              <a:t>Ein Infinity-Spiegel ist ein Spiegel, der die Illusion erzeugt in einen unendlich tiefen Raum zu schauen.</a:t>
            </a:r>
          </a:p>
          <a:p>
            <a:pPr rtl="0"/>
            <a:r>
              <a:rPr lang="de-DE" dirty="0"/>
              <a:t>Effekt entsteht durch doppelter Spiegel</a:t>
            </a:r>
          </a:p>
          <a:p>
            <a:pPr rtl="0"/>
            <a:r>
              <a:rPr lang="de-DE" dirty="0"/>
              <a:t>Man kann rein sehen aber Licht kommt kaum noch raus</a:t>
            </a:r>
          </a:p>
          <a:p>
            <a:pPr rtl="0"/>
            <a:r>
              <a:rPr lang="de-DE" dirty="0"/>
              <a:t>Somit Spiegeln sich die Spiegel gegenseitig ins unendliche</a:t>
            </a:r>
          </a:p>
          <a:p>
            <a:pPr rtl="0"/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5071D96E-4CA2-485E-9EE5-CEB7143ACC3B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3854416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071D96E-4CA2-485E-9EE5-CEB7143ACC3B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56975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de-DE" noProof="0" dirty="0"/>
              <a:t>Material</a:t>
            </a:r>
          </a:p>
          <a:p>
            <a:pPr marL="171450" indent="-171450" rtl="0">
              <a:buFontTx/>
              <a:buChar char="-"/>
            </a:pPr>
            <a:r>
              <a:rPr lang="de-DE" dirty="0"/>
              <a:t>Materialliste </a:t>
            </a:r>
          </a:p>
          <a:p>
            <a:pPr rtl="0"/>
            <a:endParaRPr lang="de-DE" noProof="0" dirty="0"/>
          </a:p>
          <a:p>
            <a:pPr rtl="0"/>
            <a:r>
              <a:rPr lang="de-DE" dirty="0"/>
              <a:t>Montage</a:t>
            </a:r>
          </a:p>
          <a:p>
            <a:pPr marL="171450" indent="-171450" rtl="0">
              <a:buFontTx/>
              <a:buChar char="-"/>
            </a:pPr>
            <a:r>
              <a:rPr lang="de-DE" dirty="0"/>
              <a:t>Montagearbeiten </a:t>
            </a:r>
          </a:p>
          <a:p>
            <a:pPr rtl="0"/>
            <a:endParaRPr lang="de-DE" noProof="0" dirty="0"/>
          </a:p>
          <a:p>
            <a:pPr rtl="0"/>
            <a:r>
              <a:rPr lang="de-DE" dirty="0"/>
              <a:t>Implementierung </a:t>
            </a:r>
          </a:p>
          <a:p>
            <a:pPr marL="171450" indent="-171450" rtl="0">
              <a:buFontTx/>
              <a:buChar char="-"/>
            </a:pPr>
            <a:r>
              <a:rPr lang="de-DE" dirty="0"/>
              <a:t>Von </a:t>
            </a:r>
            <a:r>
              <a:rPr lang="de-DE" dirty="0" err="1"/>
              <a:t>Diplay</a:t>
            </a:r>
            <a:endParaRPr lang="de-DE" dirty="0"/>
          </a:p>
          <a:p>
            <a:pPr marL="171450" indent="-171450" rtl="0">
              <a:buFontTx/>
              <a:buChar char="-"/>
            </a:pPr>
            <a:r>
              <a:rPr lang="de-DE" noProof="0" dirty="0" err="1"/>
              <a:t>LED_Streifen</a:t>
            </a:r>
            <a:endParaRPr lang="de-DE" noProof="0" dirty="0"/>
          </a:p>
          <a:p>
            <a:pPr marL="171450" indent="-171450" rtl="0">
              <a:buFontTx/>
              <a:buChar char="-"/>
            </a:pPr>
            <a:r>
              <a:rPr lang="de-DE" dirty="0"/>
              <a:t>Raspberry Pi</a:t>
            </a:r>
            <a:endParaRPr lang="de-DE" noProof="0" dirty="0"/>
          </a:p>
          <a:p>
            <a:pPr marL="171450" indent="-171450" rtl="0">
              <a:buFontTx/>
              <a:buChar char="-"/>
            </a:pPr>
            <a:endParaRPr lang="de-DE" dirty="0"/>
          </a:p>
          <a:p>
            <a:pPr rtl="0"/>
            <a:r>
              <a:rPr lang="de-DE" noProof="0" dirty="0"/>
              <a:t>Software </a:t>
            </a:r>
          </a:p>
          <a:p>
            <a:pPr marL="171450" indent="-171450" rtl="0">
              <a:buFontTx/>
              <a:buChar char="-"/>
            </a:pPr>
            <a:r>
              <a:rPr lang="de-DE" dirty="0"/>
              <a:t>Display</a:t>
            </a:r>
          </a:p>
          <a:p>
            <a:pPr marL="171450" indent="-171450" rtl="0">
              <a:buFontTx/>
              <a:buChar char="-"/>
            </a:pPr>
            <a:r>
              <a:rPr lang="de-DE" noProof="0" dirty="0"/>
              <a:t>LED</a:t>
            </a:r>
            <a:r>
              <a:rPr lang="de-DE" dirty="0"/>
              <a:t>-Streifen</a:t>
            </a:r>
            <a:endParaRPr lang="de-DE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5071D96E-4CA2-485E-9EE5-CEB7143ACC3B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779268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de-DE" noProof="0" dirty="0"/>
              <a:t>Für den Spiegel </a:t>
            </a:r>
          </a:p>
          <a:p>
            <a:pPr marL="171450" indent="-171450" rtl="0">
              <a:buFontTx/>
              <a:buChar char="-"/>
            </a:pPr>
            <a:r>
              <a:rPr lang="de-DE" dirty="0"/>
              <a:t>Plexiglas</a:t>
            </a:r>
          </a:p>
          <a:p>
            <a:pPr marL="171450" indent="-171450" rtl="0">
              <a:buFontTx/>
              <a:buChar char="-"/>
            </a:pPr>
            <a:r>
              <a:rPr lang="de-DE" noProof="0" dirty="0"/>
              <a:t>Spiegelfolie</a:t>
            </a:r>
          </a:p>
          <a:p>
            <a:pPr marL="171450" indent="-171450" rtl="0">
              <a:buFontTx/>
              <a:buChar char="-"/>
            </a:pPr>
            <a:r>
              <a:rPr lang="de-DE" dirty="0"/>
              <a:t>Rahmenholz </a:t>
            </a:r>
          </a:p>
          <a:p>
            <a:pPr marL="171450" indent="-171450" rtl="0">
              <a:buFontTx/>
              <a:buChar char="-"/>
            </a:pPr>
            <a:r>
              <a:rPr lang="de-DE" noProof="0" dirty="0"/>
              <a:t>Spiegel</a:t>
            </a:r>
          </a:p>
          <a:p>
            <a:pPr rtl="0"/>
            <a:endParaRPr lang="de-DE" dirty="0"/>
          </a:p>
          <a:p>
            <a:pPr rtl="0"/>
            <a:r>
              <a:rPr lang="de-DE" noProof="0" dirty="0"/>
              <a:t>Für Licht und Anzeige </a:t>
            </a:r>
          </a:p>
          <a:p>
            <a:pPr marL="171450" indent="-171450" rtl="0">
              <a:buFontTx/>
              <a:buChar char="-"/>
            </a:pPr>
            <a:r>
              <a:rPr lang="de-DE" noProof="0" dirty="0"/>
              <a:t>HDMI Display </a:t>
            </a:r>
          </a:p>
          <a:p>
            <a:pPr marL="171450" indent="-171450">
              <a:buFontTx/>
              <a:buChar char="-"/>
            </a:pPr>
            <a:r>
              <a:rPr lang="de-DE" dirty="0"/>
              <a:t>Led-Lichterstreifen</a:t>
            </a:r>
          </a:p>
          <a:p>
            <a:pPr marL="171450" indent="-171450" rtl="0">
              <a:buFontTx/>
              <a:buChar char="-"/>
            </a:pPr>
            <a:r>
              <a:rPr lang="de-DE" dirty="0"/>
              <a:t>Raspberry Pi </a:t>
            </a:r>
            <a:endParaRPr lang="de-DE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5071D96E-4CA2-485E-9EE5-CEB7143ACC3B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580359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noProof="0" dirty="0"/>
              <a:t>Für den Rahmen</a:t>
            </a:r>
          </a:p>
          <a:p>
            <a:pPr marL="171450" indent="-171450">
              <a:buFontTx/>
              <a:buChar char="-"/>
            </a:pPr>
            <a:r>
              <a:rPr lang="de-DE" dirty="0"/>
              <a:t>Holz auf passende Länge gesägt </a:t>
            </a:r>
          </a:p>
          <a:p>
            <a:pPr marL="171450" indent="-171450">
              <a:buFontTx/>
              <a:buChar char="-"/>
            </a:pPr>
            <a:r>
              <a:rPr lang="de-DE" dirty="0"/>
              <a:t>Dann geschliffen </a:t>
            </a:r>
          </a:p>
          <a:p>
            <a:pPr marL="171450" indent="-171450">
              <a:buFontTx/>
              <a:buChar char="-"/>
            </a:pPr>
            <a:r>
              <a:rPr lang="de-DE" dirty="0"/>
              <a:t>Verschraubt </a:t>
            </a:r>
          </a:p>
          <a:p>
            <a:endParaRPr lang="de-DE" noProof="0" dirty="0"/>
          </a:p>
          <a:p>
            <a:r>
              <a:rPr lang="de-DE" dirty="0"/>
              <a:t>Für zweiten Spiegel</a:t>
            </a:r>
          </a:p>
          <a:p>
            <a:pPr marL="171450" indent="-171450">
              <a:buFontTx/>
              <a:buChar char="-"/>
            </a:pPr>
            <a:r>
              <a:rPr lang="de-DE" dirty="0"/>
              <a:t>Plexiglas zurecht gesägt</a:t>
            </a:r>
          </a:p>
          <a:p>
            <a:pPr marL="171450" indent="-171450">
              <a:buFontTx/>
              <a:buChar char="-"/>
            </a:pPr>
            <a:r>
              <a:rPr lang="de-DE" dirty="0"/>
              <a:t>Dann Foliert mit Spiegelfolie </a:t>
            </a:r>
          </a:p>
          <a:p>
            <a:endParaRPr lang="de-DE" dirty="0"/>
          </a:p>
          <a:p>
            <a:r>
              <a:rPr lang="de-DE" dirty="0"/>
              <a:t>Montage</a:t>
            </a:r>
          </a:p>
          <a:p>
            <a:pPr marL="171450" indent="-171450">
              <a:buFontTx/>
              <a:buChar char="-"/>
            </a:pPr>
            <a:r>
              <a:rPr lang="de-DE" dirty="0"/>
              <a:t>Alle einzelnen Teile zusammen geklebt 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071D96E-4CA2-485E-9EE5-CEB7143ACC3B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153703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r>
              <a:rPr lang="de-DE" dirty="0"/>
              <a:t>Implementierung </a:t>
            </a:r>
          </a:p>
          <a:p>
            <a:pPr marL="171450" indent="-171450" rtl="0">
              <a:buFontTx/>
              <a:buChar char="-"/>
            </a:pPr>
            <a:r>
              <a:rPr lang="de-DE" dirty="0"/>
              <a:t>Display anschließen</a:t>
            </a:r>
          </a:p>
          <a:p>
            <a:pPr marL="171450" indent="-171450" rtl="0">
              <a:buFontTx/>
              <a:buChar char="-"/>
            </a:pPr>
            <a:r>
              <a:rPr lang="de-DE" dirty="0"/>
              <a:t>Led-Lichtstreifen verkabeln und Löten</a:t>
            </a:r>
          </a:p>
          <a:p>
            <a:pPr marL="171450" indent="-171450" rtl="0">
              <a:buFontTx/>
              <a:buChar char="-"/>
            </a:pPr>
            <a:r>
              <a:rPr lang="de-DE" noProof="0" dirty="0"/>
              <a:t>Alles an Raspberry Pi anschließen </a:t>
            </a:r>
          </a:p>
          <a:p>
            <a:endParaRPr lang="de-DE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071D96E-4CA2-485E-9EE5-CEB7143ACC3B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235341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noProof="0" dirty="0"/>
              <a:t>Übersicht der Klassen für das Display</a:t>
            </a:r>
          </a:p>
          <a:p>
            <a:endParaRPr lang="de-DE" dirty="0"/>
          </a:p>
          <a:p>
            <a:r>
              <a:rPr lang="de-DE" noProof="0" dirty="0"/>
              <a:t>Settings Klasse</a:t>
            </a:r>
          </a:p>
          <a:p>
            <a:pPr marL="171450" indent="-171450">
              <a:buFontTx/>
              <a:buChar char="-"/>
            </a:pPr>
            <a:r>
              <a:rPr lang="de-DE" dirty="0"/>
              <a:t>Speichert Daten </a:t>
            </a:r>
          </a:p>
          <a:p>
            <a:endParaRPr lang="de-DE" noProof="0" dirty="0"/>
          </a:p>
          <a:p>
            <a:r>
              <a:rPr lang="de-DE" dirty="0"/>
              <a:t>Location Klasse</a:t>
            </a:r>
          </a:p>
          <a:p>
            <a:pPr marL="171450" indent="-171450">
              <a:buFontTx/>
              <a:buChar char="-"/>
            </a:pPr>
            <a:r>
              <a:rPr lang="de-DE" noProof="0" dirty="0"/>
              <a:t>Erstellt Breiten- und Längengrade </a:t>
            </a:r>
          </a:p>
          <a:p>
            <a:endParaRPr lang="de-DE" dirty="0"/>
          </a:p>
          <a:p>
            <a:r>
              <a:rPr lang="de-DE" noProof="0" dirty="0" err="1"/>
              <a:t>Weather</a:t>
            </a:r>
            <a:r>
              <a:rPr lang="de-DE" noProof="0" dirty="0"/>
              <a:t> Klasse</a:t>
            </a:r>
          </a:p>
          <a:p>
            <a:r>
              <a:rPr lang="de-DE" dirty="0"/>
              <a:t>- Ruft Wetterdaten ab</a:t>
            </a:r>
            <a:r>
              <a:rPr lang="de-DE" noProof="0" dirty="0"/>
              <a:t>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071D96E-4CA2-485E-9EE5-CEB7143ACC3B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494009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071D96E-4CA2-485E-9EE5-CEB7143ACC3B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598561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noProof="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5071D96E-4CA2-485E-9EE5-CEB7143ACC3B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825745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2">
            <a:extLst>
              <a:ext uri="{FF2B5EF4-FFF2-40B4-BE49-F238E27FC236}">
                <a16:creationId xmlns:a16="http://schemas.microsoft.com/office/drawing/2014/main" id="{8E7FFE5B-C2CA-473D-8FCA-B26579CCBAA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8" name="Bildplatzhalter 7">
            <a:extLst>
              <a:ext uri="{FF2B5EF4-FFF2-40B4-BE49-F238E27FC236}">
                <a16:creationId xmlns:a16="http://schemas.microsoft.com/office/drawing/2014/main" id="{5FF4BA3E-4135-4F80-B1C8-C84CDF7C54A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752100" y="739303"/>
            <a:ext cx="6825035" cy="5379395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Zum Hinzufügen eines Fotos klicken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5CAABB7-A562-4A3F-9DDF-2CE3D13726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22977" y="1663435"/>
            <a:ext cx="5869021" cy="2003898"/>
          </a:xfrm>
          <a:solidFill>
            <a:schemeClr val="accent2">
              <a:alpha val="80000"/>
            </a:schemeClr>
          </a:solidFill>
        </p:spPr>
        <p:txBody>
          <a:bodyPr lIns="557784" tIns="530352" rtlCol="0" anchor="t">
            <a:noAutofit/>
          </a:bodyPr>
          <a:lstStyle>
            <a:lvl1pPr algn="l">
              <a:lnSpc>
                <a:spcPct val="80000"/>
              </a:lnSpc>
              <a:defRPr sz="5400" cap="all" spc="400" baseline="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pPr rtl="0"/>
            <a:r>
              <a:rPr lang="de-DE" noProof="0"/>
              <a:t>Titel durch Klicken hinzufügen</a:t>
            </a:r>
          </a:p>
        </p:txBody>
      </p:sp>
      <p:sp>
        <p:nvSpPr>
          <p:cNvPr id="14" name="Textplatzhalter 17">
            <a:extLst>
              <a:ext uri="{FF2B5EF4-FFF2-40B4-BE49-F238E27FC236}">
                <a16:creationId xmlns:a16="http://schemas.microsoft.com/office/drawing/2014/main" id="{D15807FE-36E0-49EF-93A4-5B9AD83871B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22159" y="2878246"/>
            <a:ext cx="4925188" cy="339247"/>
          </a:xfrm>
        </p:spPr>
        <p:txBody>
          <a:bodyPr rtlCol="0">
            <a:noAutofit/>
          </a:bodyPr>
          <a:lstStyle>
            <a:lvl1pPr marL="0" indent="0" algn="l">
              <a:buNone/>
              <a:defRPr sz="2400" spc="100" baseline="0">
                <a:solidFill>
                  <a:schemeClr val="accent5"/>
                </a:solidFill>
              </a:defRPr>
            </a:lvl1pPr>
          </a:lstStyle>
          <a:p>
            <a:pPr lvl="0" rtl="0"/>
            <a:r>
              <a:rPr lang="de-DE" noProof="0"/>
              <a:t>Klicken, um einen Namen hinzuzufügen</a:t>
            </a:r>
          </a:p>
        </p:txBody>
      </p:sp>
    </p:spTree>
    <p:extLst>
      <p:ext uri="{BB962C8B-B14F-4D97-AF65-F5344CB8AC3E}">
        <p14:creationId xmlns:p14="http://schemas.microsoft.com/office/powerpoint/2010/main" val="3523516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t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2">
            <a:extLst>
              <a:ext uri="{FF2B5EF4-FFF2-40B4-BE49-F238E27FC236}">
                <a16:creationId xmlns:a16="http://schemas.microsoft.com/office/drawing/2014/main" id="{4E6D8EB4-0AAB-4C86-96ED-AB74FA56A67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10" name="Bildplatzhalter 7">
            <a:extLst>
              <a:ext uri="{FF2B5EF4-FFF2-40B4-BE49-F238E27FC236}">
                <a16:creationId xmlns:a16="http://schemas.microsoft.com/office/drawing/2014/main" id="{5DEE423F-FC4A-461D-8AA7-F7C14B80666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5334461" cy="6867376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Zum Hinzufügen eines Fotos klicken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77D30EC-51F8-4EBE-9AC8-349D6E064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de-DE" noProof="0"/>
              <a:t>06.08.20XX</a:t>
            </a:r>
          </a:p>
        </p:txBody>
      </p:sp>
      <p:sp>
        <p:nvSpPr>
          <p:cNvPr id="14" name="Textplatzhalter 10">
            <a:extLst>
              <a:ext uri="{FF2B5EF4-FFF2-40B4-BE49-F238E27FC236}">
                <a16:creationId xmlns:a16="http://schemas.microsoft.com/office/drawing/2014/main" id="{9EF7FC71-AF21-4CDA-8E86-E05EB4F1C44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53468" y="3260492"/>
            <a:ext cx="1152144" cy="768096"/>
          </a:xfrm>
          <a:prstGeom prst="rect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rtlCol="0" anchor="ctr"/>
          <a:lstStyle>
            <a:lvl1pPr marL="0" indent="0" algn="ctr">
              <a:buNone/>
              <a:defRPr sz="2400" b="1" cap="all" spc="100" baseline="0">
                <a:solidFill>
                  <a:schemeClr val="accent5">
                    <a:lumMod val="20000"/>
                    <a:lumOff val="8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de-DE" noProof="0"/>
              <a:t>2 Mrd. €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FE21B81-6A13-47D5-AD62-B1B0E48680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 noProof="0"/>
              <a:t>VERKAUFSPRÄSENTATION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12BB476-8DFF-468F-B950-1F980EB4D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de-DE" noProof="0" smtClean="0"/>
              <a:t>‹Nr.›</a:t>
            </a:fld>
            <a:endParaRPr lang="de-DE" noProof="0"/>
          </a:p>
        </p:txBody>
      </p:sp>
      <p:sp>
        <p:nvSpPr>
          <p:cNvPr id="16" name="Textplatzhalter 10">
            <a:extLst>
              <a:ext uri="{FF2B5EF4-FFF2-40B4-BE49-F238E27FC236}">
                <a16:creationId xmlns:a16="http://schemas.microsoft.com/office/drawing/2014/main" id="{BF893A53-04CF-497B-9C3D-502C92BA0DA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53467" y="4773463"/>
            <a:ext cx="1152144" cy="768096"/>
          </a:xfrm>
          <a:prstGeom prst="rect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rtlCol="0" anchor="ctr"/>
          <a:lstStyle>
            <a:lvl1pPr marL="0" indent="0" algn="ctr">
              <a:buNone/>
              <a:defRPr sz="2400" b="1" cap="all" spc="100" baseline="0">
                <a:solidFill>
                  <a:schemeClr val="accent5">
                    <a:lumMod val="20000"/>
                    <a:lumOff val="8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de-DE" noProof="0"/>
              <a:t>1 Mrd. €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58BD5CDD-220E-41E0-82DD-820C0D834A4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817970" y="1609772"/>
            <a:ext cx="3365003" cy="1171533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5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12" name="Textplatzhalter 10">
            <a:extLst>
              <a:ext uri="{FF2B5EF4-FFF2-40B4-BE49-F238E27FC236}">
                <a16:creationId xmlns:a16="http://schemas.microsoft.com/office/drawing/2014/main" id="{253384AB-173D-4216-A221-BFA565FC127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47375" y="1747520"/>
            <a:ext cx="1152144" cy="768096"/>
          </a:xfrm>
          <a:prstGeom prst="rect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rtlCol="0" anchor="ctr"/>
          <a:lstStyle>
            <a:lvl1pPr marL="0" indent="0" algn="ctr">
              <a:buNone/>
              <a:defRPr sz="2400" b="1" cap="all" spc="100" baseline="0">
                <a:solidFill>
                  <a:schemeClr val="accent5">
                    <a:lumMod val="20000"/>
                    <a:lumOff val="8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de-DE" noProof="0"/>
              <a:t>3 Mrd. €</a:t>
            </a:r>
          </a:p>
        </p:txBody>
      </p:sp>
      <p:sp>
        <p:nvSpPr>
          <p:cNvPr id="20" name="Textplatzhalter 10">
            <a:extLst>
              <a:ext uri="{FF2B5EF4-FFF2-40B4-BE49-F238E27FC236}">
                <a16:creationId xmlns:a16="http://schemas.microsoft.com/office/drawing/2014/main" id="{45638026-D669-4C2A-82A4-5F35D27DCA4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817970" y="3129515"/>
            <a:ext cx="3365003" cy="1170432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5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21" name="Textplatzhalter 10">
            <a:extLst>
              <a:ext uri="{FF2B5EF4-FFF2-40B4-BE49-F238E27FC236}">
                <a16:creationId xmlns:a16="http://schemas.microsoft.com/office/drawing/2014/main" id="{A19EAA97-D0F2-464B-8450-83BF202CECF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817970" y="4648156"/>
            <a:ext cx="3365003" cy="1170432"/>
          </a:xfrm>
          <a:prstGeom prst="rect">
            <a:avLst/>
          </a:prstGeom>
        </p:spPr>
        <p:txBody>
          <a:bodyPr rtlCol="0"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5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DFF2174-FDCE-466A-8A4C-06AD6CAA44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07016" y="746631"/>
            <a:ext cx="5184648" cy="466344"/>
          </a:xfrm>
        </p:spPr>
        <p:txBody>
          <a:bodyPr rtlCol="0">
            <a:no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pPr rtl="0"/>
            <a:r>
              <a:rPr lang="de-DE" noProof="0"/>
              <a:t>Titel durch Klicken hinzufügen</a:t>
            </a:r>
          </a:p>
        </p:txBody>
      </p:sp>
    </p:spTree>
    <p:extLst>
      <p:ext uri="{BB962C8B-B14F-4D97-AF65-F5344CB8AC3E}">
        <p14:creationId xmlns:p14="http://schemas.microsoft.com/office/powerpoint/2010/main" val="9723222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sere Wettbewerber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Bildplatzhalter 7">
            <a:extLst>
              <a:ext uri="{FF2B5EF4-FFF2-40B4-BE49-F238E27FC236}">
                <a16:creationId xmlns:a16="http://schemas.microsoft.com/office/drawing/2014/main" id="{9216DCA9-E871-422D-B12D-3E1C39ACD2ED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 rot="5400000" flipH="1">
            <a:off x="-2092961" y="2092960"/>
            <a:ext cx="6858002" cy="2672081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Klicken, um ein Foto hinzuzufügen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56754628-3BB3-414A-88E4-67B3809A62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de-DE" noProof="0"/>
              <a:t>06.08.20XX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33D99CEA-3489-476A-9C9D-ED977FE6EA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 noProof="0"/>
              <a:t>VERKAUFSPRÄSENTATION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DCD55B0-9BDF-49CC-B30F-96112214E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de-DE" noProof="0" smtClean="0"/>
              <a:t>‹Nr.›</a:t>
            </a:fld>
            <a:endParaRPr lang="de-DE" noProof="0"/>
          </a:p>
        </p:txBody>
      </p:sp>
      <p:sp>
        <p:nvSpPr>
          <p:cNvPr id="17" name="Textplatzhalter 10">
            <a:extLst>
              <a:ext uri="{FF2B5EF4-FFF2-40B4-BE49-F238E27FC236}">
                <a16:creationId xmlns:a16="http://schemas.microsoft.com/office/drawing/2014/main" id="{F9CF3D99-4BB8-4944-A82E-385209DF3D6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811826" y="2881982"/>
            <a:ext cx="3975054" cy="2966740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ts val="10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18" name="Textplatzhalter 10">
            <a:extLst>
              <a:ext uri="{FF2B5EF4-FFF2-40B4-BE49-F238E27FC236}">
                <a16:creationId xmlns:a16="http://schemas.microsoft.com/office/drawing/2014/main" id="{083CED13-2FB7-4DA4-87BD-B5AEF0C6310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811826" y="2502477"/>
            <a:ext cx="3975054" cy="42639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l">
              <a:buNone/>
              <a:defRPr sz="1600" b="1" cap="all" spc="100" baseline="0">
                <a:solidFill>
                  <a:schemeClr val="accent6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de-DE" noProof="0"/>
              <a:t>Untertitel durch Klicken hinzufügen</a:t>
            </a:r>
          </a:p>
        </p:txBody>
      </p:sp>
      <p:sp>
        <p:nvSpPr>
          <p:cNvPr id="19" name="Textplatzhalter 10">
            <a:extLst>
              <a:ext uri="{FF2B5EF4-FFF2-40B4-BE49-F238E27FC236}">
                <a16:creationId xmlns:a16="http://schemas.microsoft.com/office/drawing/2014/main" id="{D240762F-003B-4B0E-A561-6734EA9AC85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378746" y="2881982"/>
            <a:ext cx="3695653" cy="2966740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l">
              <a:lnSpc>
                <a:spcPct val="125000"/>
              </a:lnSpc>
              <a:spcBef>
                <a:spcPts val="10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20" name="Textplatzhalter 10">
            <a:extLst>
              <a:ext uri="{FF2B5EF4-FFF2-40B4-BE49-F238E27FC236}">
                <a16:creationId xmlns:a16="http://schemas.microsoft.com/office/drawing/2014/main" id="{387E9583-831E-4863-9A96-3E583A98F28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378746" y="2502477"/>
            <a:ext cx="3695653" cy="42639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l">
              <a:buNone/>
              <a:defRPr sz="1600" b="1" cap="all" spc="100" baseline="0">
                <a:solidFill>
                  <a:schemeClr val="accent6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de-DE" noProof="0"/>
              <a:t>Untertitel durch Klicken hinzufügen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E96F4071-8FD4-4FF1-BA06-DD4D780FE4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96032" y="1649421"/>
            <a:ext cx="5184648" cy="466344"/>
          </a:xfrm>
        </p:spPr>
        <p:txBody>
          <a:bodyPr rtlCol="0">
            <a:no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accent6"/>
                  </a:solidFill>
                </a:ln>
              </a:defRPr>
            </a:lvl1pPr>
          </a:lstStyle>
          <a:p>
            <a:pPr rtl="0"/>
            <a:r>
              <a:rPr lang="de-DE" noProof="0"/>
              <a:t>Titel durch Klicken hinzufügen</a:t>
            </a:r>
          </a:p>
        </p:txBody>
      </p:sp>
    </p:spTree>
    <p:extLst>
      <p:ext uri="{BB962C8B-B14F-4D97-AF65-F5344CB8AC3E}">
        <p14:creationId xmlns:p14="http://schemas.microsoft.com/office/powerpoint/2010/main" val="39513209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sere Wettbewerber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 5">
            <a:extLst>
              <a:ext uri="{FF2B5EF4-FFF2-40B4-BE49-F238E27FC236}">
                <a16:creationId xmlns:a16="http://schemas.microsoft.com/office/drawing/2014/main" id="{A954AA95-575B-4060-9443-53B34766449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22" name="Rechteck 21">
            <a:extLst>
              <a:ext uri="{FF2B5EF4-FFF2-40B4-BE49-F238E27FC236}">
                <a16:creationId xmlns:a16="http://schemas.microsoft.com/office/drawing/2014/main" id="{38BF2BB6-8F62-424E-B01D-F90A0DB7BF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5822AF5C-69BC-4A87-8E5C-E473F6A73E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de-DE" noProof="0"/>
              <a:t>06.08.20XX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46AD827-24BF-4C7D-9F16-1E26E09A6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 noProof="0"/>
              <a:t>VERKAUFSPRÄSENTATION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DBEEF33-0303-4BF6-8C9A-08DE4CB64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de-DE" noProof="0" smtClean="0"/>
              <a:pPr/>
              <a:t>‹Nr.›</a:t>
            </a:fld>
            <a:endParaRPr lang="de-DE" noProof="0"/>
          </a:p>
        </p:txBody>
      </p:sp>
      <p:sp>
        <p:nvSpPr>
          <p:cNvPr id="8" name="Textplatzhalter 14">
            <a:extLst>
              <a:ext uri="{FF2B5EF4-FFF2-40B4-BE49-F238E27FC236}">
                <a16:creationId xmlns:a16="http://schemas.microsoft.com/office/drawing/2014/main" id="{CC14BDE6-5903-4EFC-B3C7-B7B219402DA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37839" y="1538273"/>
            <a:ext cx="1706965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000" b="1" cap="all" spc="200" baseline="0">
                <a:solidFill>
                  <a:schemeClr val="accent5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de-DE" noProof="0"/>
              <a:t>Klicken, um Namen hinzuzufügen</a:t>
            </a:r>
          </a:p>
        </p:txBody>
      </p:sp>
      <p:sp>
        <p:nvSpPr>
          <p:cNvPr id="9" name="Textplatzhalter 14">
            <a:extLst>
              <a:ext uri="{FF2B5EF4-FFF2-40B4-BE49-F238E27FC236}">
                <a16:creationId xmlns:a16="http://schemas.microsoft.com/office/drawing/2014/main" id="{E19954FA-533A-4FF9-88B2-102C833FBD4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37839" y="5407116"/>
            <a:ext cx="1706965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000" b="1" cap="all" spc="200" baseline="0">
                <a:solidFill>
                  <a:schemeClr val="accent5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de-DE" noProof="0"/>
              <a:t>Klicken, um einen Namen hinzuzufügen</a:t>
            </a:r>
          </a:p>
        </p:txBody>
      </p:sp>
      <p:sp>
        <p:nvSpPr>
          <p:cNvPr id="10" name="Textplatzhalter 14">
            <a:extLst>
              <a:ext uri="{FF2B5EF4-FFF2-40B4-BE49-F238E27FC236}">
                <a16:creationId xmlns:a16="http://schemas.microsoft.com/office/drawing/2014/main" id="{E29BB699-DB47-4A35-9B5B-63C7EFC2284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41651" y="3467155"/>
            <a:ext cx="1380681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000" b="1" cap="all" spc="200" baseline="0">
                <a:solidFill>
                  <a:schemeClr val="accent5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de-DE" noProof="0"/>
              <a:t>Klicken, um Namen hinzuzufügen</a:t>
            </a:r>
          </a:p>
        </p:txBody>
      </p:sp>
      <p:sp>
        <p:nvSpPr>
          <p:cNvPr id="11" name="Textplatzhalter 14">
            <a:extLst>
              <a:ext uri="{FF2B5EF4-FFF2-40B4-BE49-F238E27FC236}">
                <a16:creationId xmlns:a16="http://schemas.microsoft.com/office/drawing/2014/main" id="{4EFD147E-AEE9-40FA-96D5-7DBE7603349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744687" y="2307743"/>
            <a:ext cx="1183179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200" b="1" cap="all" spc="200" baseline="0">
                <a:solidFill>
                  <a:schemeClr val="accent2">
                    <a:lumMod val="20000"/>
                    <a:lumOff val="8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de-DE" noProof="0"/>
              <a:t>Klicken, um Namen hinzuzufügen</a:t>
            </a:r>
          </a:p>
        </p:txBody>
      </p:sp>
      <p:sp>
        <p:nvSpPr>
          <p:cNvPr id="12" name="Textplatzhalter 14">
            <a:extLst>
              <a:ext uri="{FF2B5EF4-FFF2-40B4-BE49-F238E27FC236}">
                <a16:creationId xmlns:a16="http://schemas.microsoft.com/office/drawing/2014/main" id="{035518AB-0629-41B1-8670-DAE8C31C999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181179" y="4420460"/>
            <a:ext cx="1183179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200" b="1" cap="all" spc="200" baseline="0">
                <a:solidFill>
                  <a:schemeClr val="accent1">
                    <a:lumMod val="20000"/>
                    <a:lumOff val="8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de-DE" noProof="0"/>
              <a:t>Klicken, um Namen hinzuzufügen</a:t>
            </a:r>
          </a:p>
        </p:txBody>
      </p:sp>
      <p:sp>
        <p:nvSpPr>
          <p:cNvPr id="13" name="Textplatzhalter 14">
            <a:extLst>
              <a:ext uri="{FF2B5EF4-FFF2-40B4-BE49-F238E27FC236}">
                <a16:creationId xmlns:a16="http://schemas.microsoft.com/office/drawing/2014/main" id="{D84B55A2-EE63-46F3-80EA-C4F512388C1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643702" y="4552190"/>
            <a:ext cx="1183179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200" b="1" cap="all" spc="200" baseline="0">
                <a:solidFill>
                  <a:schemeClr val="accent6">
                    <a:lumMod val="40000"/>
                    <a:lumOff val="6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de-DE" noProof="0"/>
              <a:t>Klicken, um Namen hinzuzufügen</a:t>
            </a:r>
          </a:p>
        </p:txBody>
      </p:sp>
      <p:sp>
        <p:nvSpPr>
          <p:cNvPr id="14" name="Textplatzhalter 14">
            <a:extLst>
              <a:ext uri="{FF2B5EF4-FFF2-40B4-BE49-F238E27FC236}">
                <a16:creationId xmlns:a16="http://schemas.microsoft.com/office/drawing/2014/main" id="{EDED8D5C-7B18-4E79-B6B4-E59FAC3A83D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00052" y="4120885"/>
            <a:ext cx="1183179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200" b="1" cap="all" spc="200" baseline="0">
                <a:solidFill>
                  <a:schemeClr val="accent1">
                    <a:lumMod val="40000"/>
                    <a:lumOff val="6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de-DE" noProof="0"/>
              <a:t>Klicken, um Namen hinzuzufügen</a:t>
            </a:r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E8B6D903-1EAA-44AD-A3D8-6256873B7A2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545032" y="3467155"/>
            <a:ext cx="1209143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000" b="1" cap="all" spc="200" baseline="0">
                <a:solidFill>
                  <a:schemeClr val="accent5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de-DE" noProof="0"/>
              <a:t>Klicken, um Namen hinzuzufügen</a:t>
            </a:r>
          </a:p>
        </p:txBody>
      </p: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8914974F-EEEB-4FDB-B605-14B6199844BA}"/>
              </a:ext>
            </a:extLst>
          </p:cNvPr>
          <p:cNvCxnSpPr>
            <a:cxnSpLocks/>
          </p:cNvCxnSpPr>
          <p:nvPr userDrawn="1"/>
        </p:nvCxnSpPr>
        <p:spPr>
          <a:xfrm>
            <a:off x="3758002" y="3713168"/>
            <a:ext cx="4683649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r Verbinder 16">
            <a:extLst>
              <a:ext uri="{FF2B5EF4-FFF2-40B4-BE49-F238E27FC236}">
                <a16:creationId xmlns:a16="http://schemas.microsoft.com/office/drawing/2014/main" id="{4FCFFB4C-5408-479D-88E2-42F8897706C7}"/>
              </a:ext>
            </a:extLst>
          </p:cNvPr>
          <p:cNvCxnSpPr>
            <a:cxnSpLocks/>
          </p:cNvCxnSpPr>
          <p:nvPr userDrawn="1"/>
        </p:nvCxnSpPr>
        <p:spPr>
          <a:xfrm flipV="1">
            <a:off x="6091322" y="2030298"/>
            <a:ext cx="4678" cy="3376818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platzhalter 14">
            <a:extLst>
              <a:ext uri="{FF2B5EF4-FFF2-40B4-BE49-F238E27FC236}">
                <a16:creationId xmlns:a16="http://schemas.microsoft.com/office/drawing/2014/main" id="{9D316786-C25C-4139-9C9E-B55FEA3C4AC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754219" y="2067508"/>
            <a:ext cx="1706965" cy="104857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600" b="1" cap="all" spc="20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de-DE" noProof="0"/>
              <a:t>Klicken, um Namen hinzuzufügen</a:t>
            </a:r>
          </a:p>
        </p:txBody>
      </p:sp>
      <p:sp>
        <p:nvSpPr>
          <p:cNvPr id="20" name="Textplatzhalter 14">
            <a:extLst>
              <a:ext uri="{FF2B5EF4-FFF2-40B4-BE49-F238E27FC236}">
                <a16:creationId xmlns:a16="http://schemas.microsoft.com/office/drawing/2014/main" id="{DC43FD24-D855-40FC-85C4-87ED3F64AA2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860695" y="4820889"/>
            <a:ext cx="1183179" cy="492025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200" b="1" cap="all" spc="200" baseline="0">
                <a:solidFill>
                  <a:schemeClr val="accent4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de-DE" noProof="0"/>
              <a:t>Klicken, um Namen hinzuzufügen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C07A013-A59B-4367-9832-ED55A6D252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4508" y="715939"/>
            <a:ext cx="4864608" cy="365760"/>
          </a:xfrm>
        </p:spPr>
        <p:txBody>
          <a:bodyPr rtlCol="0"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pPr rtl="0"/>
            <a:r>
              <a:rPr lang="de-DE" noProof="0"/>
              <a:t>Titel durch Klicken hinzufügen</a:t>
            </a:r>
          </a:p>
        </p:txBody>
      </p:sp>
    </p:spTree>
    <p:extLst>
      <p:ext uri="{BB962C8B-B14F-4D97-AF65-F5344CB8AC3E}">
        <p14:creationId xmlns:p14="http://schemas.microsoft.com/office/powerpoint/2010/main" val="32858851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chstumsstrateg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 5">
            <a:extLst>
              <a:ext uri="{FF2B5EF4-FFF2-40B4-BE49-F238E27FC236}">
                <a16:creationId xmlns:a16="http://schemas.microsoft.com/office/drawing/2014/main" id="{8D1F00DA-5D59-4EDE-BA9C-D312B3FBBAF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94C3578F-2A0F-4E30-AF4A-8F796929EE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de-DE" noProof="0"/>
              <a:t>06.08.20XX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1F6CA51-E5DC-4FC3-92F6-D5EC783C0A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 noProof="0"/>
              <a:t>VERKAUFSPRÄSENTATION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A10E530-F1C5-4166-A95F-3F8D022CC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de-DE" noProof="0" smtClean="0"/>
              <a:pPr/>
              <a:t>‹Nr.›</a:t>
            </a:fld>
            <a:endParaRPr lang="de-DE" noProof="0"/>
          </a:p>
        </p:txBody>
      </p:sp>
      <p:sp>
        <p:nvSpPr>
          <p:cNvPr id="11" name="Textplatzhalter 14">
            <a:extLst>
              <a:ext uri="{FF2B5EF4-FFF2-40B4-BE49-F238E27FC236}">
                <a16:creationId xmlns:a16="http://schemas.microsoft.com/office/drawing/2014/main" id="{191453D1-9488-4F30-8223-1CB500BDC2F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452699" y="1592681"/>
            <a:ext cx="7306060" cy="393427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pPr lvl="0" rtl="0"/>
            <a:r>
              <a:rPr lang="de-DE" noProof="0"/>
              <a:t>Untertitel hinzufügen</a:t>
            </a:r>
          </a:p>
        </p:txBody>
      </p:sp>
      <p:sp>
        <p:nvSpPr>
          <p:cNvPr id="12" name="Textplatzhalter 14">
            <a:extLst>
              <a:ext uri="{FF2B5EF4-FFF2-40B4-BE49-F238E27FC236}">
                <a16:creationId xmlns:a16="http://schemas.microsoft.com/office/drawing/2014/main" id="{4882AD8A-D4BD-4E12-8458-AC021F93B15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973698" y="3031460"/>
            <a:ext cx="1975104" cy="868680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600" b="1" cap="all" spc="200" baseline="0">
                <a:solidFill>
                  <a:schemeClr val="accent6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de-DE" noProof="0"/>
              <a:t>Klicken, um Namen hinzuzufügen</a:t>
            </a:r>
          </a:p>
        </p:txBody>
      </p:sp>
      <p:sp>
        <p:nvSpPr>
          <p:cNvPr id="13" name="Textplatzhalter 14">
            <a:extLst>
              <a:ext uri="{FF2B5EF4-FFF2-40B4-BE49-F238E27FC236}">
                <a16:creationId xmlns:a16="http://schemas.microsoft.com/office/drawing/2014/main" id="{3DF3AAFC-DA9A-4A72-BBF9-5A097BC5950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202976" y="3031460"/>
            <a:ext cx="1975104" cy="868680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600" b="1" cap="all" spc="200" baseline="0">
                <a:solidFill>
                  <a:schemeClr val="accent6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de-DE" noProof="0"/>
              <a:t>Klicken, um Namen hinzuzufügen</a:t>
            </a:r>
          </a:p>
        </p:txBody>
      </p:sp>
      <p:sp>
        <p:nvSpPr>
          <p:cNvPr id="14" name="Textplatzhalter 14">
            <a:extLst>
              <a:ext uri="{FF2B5EF4-FFF2-40B4-BE49-F238E27FC236}">
                <a16:creationId xmlns:a16="http://schemas.microsoft.com/office/drawing/2014/main" id="{2FF48EEE-6AEC-4E37-AD5C-EEB74BA0CED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46652" y="3031460"/>
            <a:ext cx="1975104" cy="868680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rtlCol="0" anchor="ctr"/>
          <a:lstStyle>
            <a:lvl1pPr marL="0" indent="0" algn="ctr">
              <a:lnSpc>
                <a:spcPct val="100000"/>
              </a:lnSpc>
              <a:buNone/>
              <a:defRPr sz="1600" b="1" cap="all" spc="200" baseline="0">
                <a:solidFill>
                  <a:schemeClr val="accent6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de-DE" noProof="0"/>
              <a:t>Klicken, um Namen hinzuzufügen</a:t>
            </a:r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32066EA2-51F1-4F13-8E1B-89600E87907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91695" y="4042386"/>
            <a:ext cx="2743200" cy="114894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16" name="Textplatzhalter 14">
            <a:extLst>
              <a:ext uri="{FF2B5EF4-FFF2-40B4-BE49-F238E27FC236}">
                <a16:creationId xmlns:a16="http://schemas.microsoft.com/office/drawing/2014/main" id="{F14EBD1B-595C-4A54-92C8-3C5427E15C4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820973" y="4042387"/>
            <a:ext cx="2743200" cy="114894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17" name="Textplatzhalter 14">
            <a:extLst>
              <a:ext uri="{FF2B5EF4-FFF2-40B4-BE49-F238E27FC236}">
                <a16:creationId xmlns:a16="http://schemas.microsoft.com/office/drawing/2014/main" id="{B64F77B9-03A9-4E3E-B656-D3C0FBE25AB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964649" y="4042386"/>
            <a:ext cx="2743200" cy="114894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FFECFB3-5650-476F-BB54-8A2A45F8AE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1534" y="989042"/>
            <a:ext cx="7287768" cy="630936"/>
          </a:xfrm>
        </p:spPr>
        <p:txBody>
          <a:bodyPr rtlCol="0" anchor="t">
            <a:no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pPr rtl="0"/>
            <a:r>
              <a:rPr lang="de-DE" noProof="0"/>
              <a:t>Titel durch Klicken hinzufügen</a:t>
            </a:r>
          </a:p>
        </p:txBody>
      </p:sp>
    </p:spTree>
    <p:extLst>
      <p:ext uri="{BB962C8B-B14F-4D97-AF65-F5344CB8AC3E}">
        <p14:creationId xmlns:p14="http://schemas.microsoft.com/office/powerpoint/2010/main" val="25219853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k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">
            <a:extLst>
              <a:ext uri="{FF2B5EF4-FFF2-40B4-BE49-F238E27FC236}">
                <a16:creationId xmlns:a16="http://schemas.microsoft.com/office/drawing/2014/main" id="{B3D91600-3E99-42F4-85C2-60F442CD5E7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2" name="Inhaltsplatzhalter 8">
            <a:extLst>
              <a:ext uri="{FF2B5EF4-FFF2-40B4-BE49-F238E27FC236}">
                <a16:creationId xmlns:a16="http://schemas.microsoft.com/office/drawing/2014/main" id="{30B4BBA3-2E4B-4AF2-8A2B-92DD019631E8}"/>
              </a:ext>
            </a:extLst>
          </p:cNvPr>
          <p:cNvSpPr>
            <a:spLocks noGrp="1"/>
          </p:cNvSpPr>
          <p:nvPr>
            <p:ph sz="quarter" idx="39" hasCustomPrompt="1"/>
          </p:nvPr>
        </p:nvSpPr>
        <p:spPr>
          <a:xfrm>
            <a:off x="6266428" y="2782888"/>
            <a:ext cx="4992567" cy="3436937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de-DE" noProof="0"/>
              <a:t>Textmasterformat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8" name="Textplatzhalter 14">
            <a:extLst>
              <a:ext uri="{FF2B5EF4-FFF2-40B4-BE49-F238E27FC236}">
                <a16:creationId xmlns:a16="http://schemas.microsoft.com/office/drawing/2014/main" id="{44460CAC-F6F8-43F8-93F5-188B790DEE6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452699" y="1592681"/>
            <a:ext cx="7306060" cy="393427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pPr lvl="0" rtl="0"/>
            <a:r>
              <a:rPr lang="de-DE" noProof="0"/>
              <a:t>Untertitel hinzufügen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6968D310-58F4-4A10-A286-9B42AECFDD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de-DE" noProof="0"/>
              <a:t>06.08.20XX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C868E10-EEA7-4017-B7CA-17B5EB23C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 noProof="0"/>
              <a:t>VERKAUFSPRÄSENTATION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2B014CA-8BED-467C-AC80-6DC5B3DDC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de-DE" noProof="0" smtClean="0"/>
              <a:pPr/>
              <a:t>‹Nr.›</a:t>
            </a:fld>
            <a:endParaRPr lang="de-DE" noProof="0"/>
          </a:p>
        </p:txBody>
      </p:sp>
      <p:sp>
        <p:nvSpPr>
          <p:cNvPr id="78" name="Textplatzhalter 14">
            <a:extLst>
              <a:ext uri="{FF2B5EF4-FFF2-40B4-BE49-F238E27FC236}">
                <a16:creationId xmlns:a16="http://schemas.microsoft.com/office/drawing/2014/main" id="{2C4E099A-EEE4-40B4-B9B5-32A5A981F95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05410" y="2333977"/>
            <a:ext cx="5007023" cy="448769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sz="1600" b="1" cap="all" spc="200" baseline="0">
                <a:solidFill>
                  <a:schemeClr val="accent6"/>
                </a:solidFill>
                <a:latin typeface="Arial" panose="020B0604020202020204" pitchFamily="34" charset="0"/>
                <a:cs typeface="Posterama" panose="020B0504020200020000" pitchFamily="34" charset="0"/>
              </a:defRPr>
            </a:lvl1pPr>
          </a:lstStyle>
          <a:p>
            <a:pPr lvl="0" rtl="0"/>
            <a:r>
              <a:rPr lang="de-DE" noProof="0"/>
              <a:t>Titel durch Klicken hinzufügen</a:t>
            </a:r>
          </a:p>
        </p:txBody>
      </p:sp>
      <p:sp>
        <p:nvSpPr>
          <p:cNvPr id="79" name="Textplatzhalter 14">
            <a:extLst>
              <a:ext uri="{FF2B5EF4-FFF2-40B4-BE49-F238E27FC236}">
                <a16:creationId xmlns:a16="http://schemas.microsoft.com/office/drawing/2014/main" id="{51338F1A-6EF2-4AA5-9EE8-628C9D57C27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79569" y="2339781"/>
            <a:ext cx="4993148" cy="448769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sz="1600" b="1" cap="all" spc="200" baseline="0">
                <a:solidFill>
                  <a:schemeClr val="accent6"/>
                </a:solidFill>
                <a:latin typeface="Arial" panose="020B0604020202020204" pitchFamily="34" charset="0"/>
                <a:cs typeface="Posterama" panose="020B0504020200020000" pitchFamily="34" charset="0"/>
              </a:defRPr>
            </a:lvl1pPr>
          </a:lstStyle>
          <a:p>
            <a:pPr lvl="0" rtl="0"/>
            <a:r>
              <a:rPr lang="de-DE" noProof="0"/>
              <a:t>Titel durch Klicken hinzufügen</a:t>
            </a:r>
          </a:p>
        </p:txBody>
      </p:sp>
      <p:sp>
        <p:nvSpPr>
          <p:cNvPr id="19" name="Titel 1">
            <a:extLst>
              <a:ext uri="{FF2B5EF4-FFF2-40B4-BE49-F238E27FC236}">
                <a16:creationId xmlns:a16="http://schemas.microsoft.com/office/drawing/2014/main" id="{DF744EAD-73E9-49F3-9CA4-9A344EB625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1534" y="989042"/>
            <a:ext cx="7287768" cy="630936"/>
          </a:xfrm>
        </p:spPr>
        <p:txBody>
          <a:bodyPr rtlCol="0" anchor="t">
            <a:no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pPr rtl="0"/>
            <a:r>
              <a:rPr lang="de-DE" noProof="0"/>
              <a:t>Titel durch Klicken hinzufügen</a:t>
            </a:r>
          </a:p>
        </p:txBody>
      </p:sp>
      <p:sp>
        <p:nvSpPr>
          <p:cNvPr id="9" name="Inhaltsplatzhalter 8">
            <a:extLst>
              <a:ext uri="{FF2B5EF4-FFF2-40B4-BE49-F238E27FC236}">
                <a16:creationId xmlns:a16="http://schemas.microsoft.com/office/drawing/2014/main" id="{ACB4710E-545B-4940-B69A-359188335AD3}"/>
              </a:ext>
            </a:extLst>
          </p:cNvPr>
          <p:cNvSpPr>
            <a:spLocks noGrp="1"/>
          </p:cNvSpPr>
          <p:nvPr>
            <p:ph sz="quarter" idx="38" hasCustomPrompt="1"/>
          </p:nvPr>
        </p:nvSpPr>
        <p:spPr>
          <a:xfrm>
            <a:off x="919283" y="2782888"/>
            <a:ext cx="4992567" cy="3436937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de-DE" noProof="0"/>
              <a:t>Textmasterformat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41502702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Jahres-Aktionspl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">
            <a:extLst>
              <a:ext uri="{FF2B5EF4-FFF2-40B4-BE49-F238E27FC236}">
                <a16:creationId xmlns:a16="http://schemas.microsoft.com/office/drawing/2014/main" id="{79533791-52F7-40F6-B230-7BF6C505CCD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DE68A0C5-BEED-4BC5-ACD5-3F28EDE19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de-DE" noProof="0"/>
              <a:t>06.08.20XX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35EA781-4C22-4390-A03C-CA5DCCB7A2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 noProof="0"/>
              <a:t>VERKAUFSPRÄSENTATION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FE694A4-07AC-48C4-A560-162C1F4EC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de-DE" noProof="0" smtClean="0"/>
              <a:pPr/>
              <a:t>‹Nr.›</a:t>
            </a:fld>
            <a:endParaRPr lang="de-DE" noProof="0"/>
          </a:p>
        </p:txBody>
      </p:sp>
      <p:sp>
        <p:nvSpPr>
          <p:cNvPr id="16" name="Textplatzhalter 14">
            <a:extLst>
              <a:ext uri="{FF2B5EF4-FFF2-40B4-BE49-F238E27FC236}">
                <a16:creationId xmlns:a16="http://schemas.microsoft.com/office/drawing/2014/main" id="{2A6B27A0-0449-46AE-A770-EBB281A1A95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12346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17" name="Textplatzhalter 14">
            <a:extLst>
              <a:ext uri="{FF2B5EF4-FFF2-40B4-BE49-F238E27FC236}">
                <a16:creationId xmlns:a16="http://schemas.microsoft.com/office/drawing/2014/main" id="{1E70DE9B-2CDE-44B6-9307-FC12D873CA4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501761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18" name="Textplatzhalter 14">
            <a:extLst>
              <a:ext uri="{FF2B5EF4-FFF2-40B4-BE49-F238E27FC236}">
                <a16:creationId xmlns:a16="http://schemas.microsoft.com/office/drawing/2014/main" id="{123B5183-98F9-43BF-BE37-2AE0A049EA8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91176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19" name="Textplatzhalter 14">
            <a:extLst>
              <a:ext uri="{FF2B5EF4-FFF2-40B4-BE49-F238E27FC236}">
                <a16:creationId xmlns:a16="http://schemas.microsoft.com/office/drawing/2014/main" id="{49DAB7F1-F6E7-4F92-B252-D9B81196A3A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80591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20" name="Textplatzhalter 14">
            <a:extLst>
              <a:ext uri="{FF2B5EF4-FFF2-40B4-BE49-F238E27FC236}">
                <a16:creationId xmlns:a16="http://schemas.microsoft.com/office/drawing/2014/main" id="{4037F0E4-C57B-4033-B973-C69A03D9702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10807" y="3170170"/>
            <a:ext cx="61531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21" name="Textplatzhalter 14">
            <a:extLst>
              <a:ext uri="{FF2B5EF4-FFF2-40B4-BE49-F238E27FC236}">
                <a16:creationId xmlns:a16="http://schemas.microsoft.com/office/drawing/2014/main" id="{85DAD742-736F-42D3-99FC-6046CF57A7A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659421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22" name="Textplatzhalter 14">
            <a:extLst>
              <a:ext uri="{FF2B5EF4-FFF2-40B4-BE49-F238E27FC236}">
                <a16:creationId xmlns:a16="http://schemas.microsoft.com/office/drawing/2014/main" id="{53EC6732-F61D-431C-88C9-BAA5039B6BB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48836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23" name="Textplatzhalter 14">
            <a:extLst>
              <a:ext uri="{FF2B5EF4-FFF2-40B4-BE49-F238E27FC236}">
                <a16:creationId xmlns:a16="http://schemas.microsoft.com/office/drawing/2014/main" id="{B8218F9A-C149-4D30-8437-B9D8C0DAF1D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38251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24" name="Textplatzhalter 14">
            <a:extLst>
              <a:ext uri="{FF2B5EF4-FFF2-40B4-BE49-F238E27FC236}">
                <a16:creationId xmlns:a16="http://schemas.microsoft.com/office/drawing/2014/main" id="{BCA166BB-F293-4289-B0EB-57580EC9608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027666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25" name="Textplatzhalter 14">
            <a:extLst>
              <a:ext uri="{FF2B5EF4-FFF2-40B4-BE49-F238E27FC236}">
                <a16:creationId xmlns:a16="http://schemas.microsoft.com/office/drawing/2014/main" id="{77397369-CCB5-450E-8FD1-46B3B54F6B8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17081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26" name="Textplatzhalter 14">
            <a:extLst>
              <a:ext uri="{FF2B5EF4-FFF2-40B4-BE49-F238E27FC236}">
                <a16:creationId xmlns:a16="http://schemas.microsoft.com/office/drawing/2014/main" id="{78252082-BCF2-4955-B695-35F48EF76FD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606496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27" name="Textplatzhalter 14">
            <a:extLst>
              <a:ext uri="{FF2B5EF4-FFF2-40B4-BE49-F238E27FC236}">
                <a16:creationId xmlns:a16="http://schemas.microsoft.com/office/drawing/2014/main" id="{AF998D11-3FAA-4712-8C34-404C1BDCECB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395907" y="3170170"/>
            <a:ext cx="495300" cy="652276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28" name="Textplatzhalter 14">
            <a:extLst>
              <a:ext uri="{FF2B5EF4-FFF2-40B4-BE49-F238E27FC236}">
                <a16:creationId xmlns:a16="http://schemas.microsoft.com/office/drawing/2014/main" id="{2AA33C54-3898-452E-979F-F1B5853E737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12346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29" name="Textplatzhalter 14">
            <a:extLst>
              <a:ext uri="{FF2B5EF4-FFF2-40B4-BE49-F238E27FC236}">
                <a16:creationId xmlns:a16="http://schemas.microsoft.com/office/drawing/2014/main" id="{0569AA0A-65D1-4456-9A14-327E6CE6DF6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501761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30" name="Textplatzhalter 14">
            <a:extLst>
              <a:ext uri="{FF2B5EF4-FFF2-40B4-BE49-F238E27FC236}">
                <a16:creationId xmlns:a16="http://schemas.microsoft.com/office/drawing/2014/main" id="{028EB91C-9303-4EB3-886A-E5DA884A80F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91176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31" name="Textplatzhalter 14">
            <a:extLst>
              <a:ext uri="{FF2B5EF4-FFF2-40B4-BE49-F238E27FC236}">
                <a16:creationId xmlns:a16="http://schemas.microsoft.com/office/drawing/2014/main" id="{4A47908B-3F69-4786-9C40-C12392133F0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80591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32" name="Textplatzhalter 14">
            <a:extLst>
              <a:ext uri="{FF2B5EF4-FFF2-40B4-BE49-F238E27FC236}">
                <a16:creationId xmlns:a16="http://schemas.microsoft.com/office/drawing/2014/main" id="{378EEBEC-FDBD-4D14-ADCA-4C72B269E99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10807" y="4871997"/>
            <a:ext cx="61531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33" name="Textplatzhalter 14">
            <a:extLst>
              <a:ext uri="{FF2B5EF4-FFF2-40B4-BE49-F238E27FC236}">
                <a16:creationId xmlns:a16="http://schemas.microsoft.com/office/drawing/2014/main" id="{044989A5-8040-43C0-BE05-6A79C3BE637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659421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34" name="Textplatzhalter 14">
            <a:extLst>
              <a:ext uri="{FF2B5EF4-FFF2-40B4-BE49-F238E27FC236}">
                <a16:creationId xmlns:a16="http://schemas.microsoft.com/office/drawing/2014/main" id="{52581A3A-F479-4780-81BE-CCBCF398141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48836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35" name="Textplatzhalter 14">
            <a:extLst>
              <a:ext uri="{FF2B5EF4-FFF2-40B4-BE49-F238E27FC236}">
                <a16:creationId xmlns:a16="http://schemas.microsoft.com/office/drawing/2014/main" id="{3D361DBA-153A-4846-BDA4-CC63FF94744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38251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36" name="Textplatzhalter 14">
            <a:extLst>
              <a:ext uri="{FF2B5EF4-FFF2-40B4-BE49-F238E27FC236}">
                <a16:creationId xmlns:a16="http://schemas.microsoft.com/office/drawing/2014/main" id="{78FB324E-EE00-4CC5-9F81-5EF71F30503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027666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37" name="Textplatzhalter 14">
            <a:extLst>
              <a:ext uri="{FF2B5EF4-FFF2-40B4-BE49-F238E27FC236}">
                <a16:creationId xmlns:a16="http://schemas.microsoft.com/office/drawing/2014/main" id="{78AA454F-F92D-4844-92A6-A3FEDD88B302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817081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38" name="Textplatzhalter 14">
            <a:extLst>
              <a:ext uri="{FF2B5EF4-FFF2-40B4-BE49-F238E27FC236}">
                <a16:creationId xmlns:a16="http://schemas.microsoft.com/office/drawing/2014/main" id="{651BCA7B-5BF4-4A0F-95C1-2014315E80B1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606496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39" name="Textplatzhalter 14">
            <a:extLst>
              <a:ext uri="{FF2B5EF4-FFF2-40B4-BE49-F238E27FC236}">
                <a16:creationId xmlns:a16="http://schemas.microsoft.com/office/drawing/2014/main" id="{7E3F41F1-0E06-45ED-894F-7F38510C272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0395907" y="4871997"/>
            <a:ext cx="495300" cy="652272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52" name="Textplatzhalter 14">
            <a:extLst>
              <a:ext uri="{FF2B5EF4-FFF2-40B4-BE49-F238E27FC236}">
                <a16:creationId xmlns:a16="http://schemas.microsoft.com/office/drawing/2014/main" id="{C02572F8-1812-49D5-B24A-088659DE9FC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53772" y="2763180"/>
            <a:ext cx="1021001" cy="501726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buNone/>
              <a:defRPr sz="1600" b="1" cap="all" spc="10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de-DE" noProof="0"/>
              <a:t>Jahr hinzufügen</a:t>
            </a:r>
          </a:p>
        </p:txBody>
      </p:sp>
      <p:sp>
        <p:nvSpPr>
          <p:cNvPr id="53" name="Textplatzhalter 14">
            <a:extLst>
              <a:ext uri="{FF2B5EF4-FFF2-40B4-BE49-F238E27FC236}">
                <a16:creationId xmlns:a16="http://schemas.microsoft.com/office/drawing/2014/main" id="{453EA1A1-A67D-4132-9EA0-584E8FA796C3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53772" y="4449967"/>
            <a:ext cx="1021001" cy="501726"/>
          </a:xfrm>
          <a:prstGeom prst="rect">
            <a:avLst/>
          </a:prstGeom>
        </p:spPr>
        <p:txBody>
          <a:bodyPr rtlCol="0" anchor="ctr">
            <a:noAutofit/>
          </a:bodyPr>
          <a:lstStyle>
            <a:lvl1pPr marL="0" indent="0" algn="ctr">
              <a:buNone/>
              <a:defRPr sz="1600" b="1" cap="all" spc="10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de-DE" noProof="0"/>
              <a:t>Jahr hinzufügen</a:t>
            </a:r>
          </a:p>
        </p:txBody>
      </p:sp>
      <p:sp>
        <p:nvSpPr>
          <p:cNvPr id="54" name="Textplatzhalter 14">
            <a:extLst>
              <a:ext uri="{FF2B5EF4-FFF2-40B4-BE49-F238E27FC236}">
                <a16:creationId xmlns:a16="http://schemas.microsoft.com/office/drawing/2014/main" id="{658BFCC4-C261-4874-8195-FDA3C5001E0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2029367" y="2071320"/>
            <a:ext cx="1440088" cy="598827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55" name="Textplatzhalter 14">
            <a:extLst>
              <a:ext uri="{FF2B5EF4-FFF2-40B4-BE49-F238E27FC236}">
                <a16:creationId xmlns:a16="http://schemas.microsoft.com/office/drawing/2014/main" id="{158708C7-ABA0-43E5-BB89-A1B7B2C45233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397612" y="2071320"/>
            <a:ext cx="1440088" cy="598827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56" name="Textplatzhalter 14">
            <a:extLst>
              <a:ext uri="{FF2B5EF4-FFF2-40B4-BE49-F238E27FC236}">
                <a16:creationId xmlns:a16="http://schemas.microsoft.com/office/drawing/2014/main" id="{2AE59213-95B1-4597-AD8C-D55D96D561EA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344687" y="2071320"/>
            <a:ext cx="1440088" cy="598827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57" name="Textplatzhalter 14">
            <a:extLst>
              <a:ext uri="{FF2B5EF4-FFF2-40B4-BE49-F238E27FC236}">
                <a16:creationId xmlns:a16="http://schemas.microsoft.com/office/drawing/2014/main" id="{2B9A460E-592F-41EA-9F9C-8953AFAC2236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2029367" y="3862599"/>
            <a:ext cx="1440088" cy="549318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58" name="Textplatzhalter 14">
            <a:extLst>
              <a:ext uri="{FF2B5EF4-FFF2-40B4-BE49-F238E27FC236}">
                <a16:creationId xmlns:a16="http://schemas.microsoft.com/office/drawing/2014/main" id="{3065B3A8-F99B-47E6-B517-D93AC0FC4501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976442" y="3862599"/>
            <a:ext cx="1440088" cy="549318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none" spc="100" baseline="0">
                <a:solidFill>
                  <a:schemeClr val="accent6"/>
                </a:solidFill>
                <a:latin typeface="+mn-lt"/>
              </a:defRPr>
            </a:lvl1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59" name="Textplatzhalter 14">
            <a:extLst>
              <a:ext uri="{FF2B5EF4-FFF2-40B4-BE49-F238E27FC236}">
                <a16:creationId xmlns:a16="http://schemas.microsoft.com/office/drawing/2014/main" id="{B2187073-BC0A-4137-A204-D35C44CD7F87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923517" y="3862599"/>
            <a:ext cx="1440088" cy="549318"/>
          </a:xfrm>
          <a:prstGeom prst="rect">
            <a:avLst/>
          </a:prstGeom>
        </p:spPr>
        <p:txBody>
          <a:bodyPr rtlCol="0"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40" name="Titel 1">
            <a:extLst>
              <a:ext uri="{FF2B5EF4-FFF2-40B4-BE49-F238E27FC236}">
                <a16:creationId xmlns:a16="http://schemas.microsoft.com/office/drawing/2014/main" id="{35F35AF6-FBA2-4CA2-8A1F-2C977E6C97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1534" y="989042"/>
            <a:ext cx="7287768" cy="630936"/>
          </a:xfrm>
        </p:spPr>
        <p:txBody>
          <a:bodyPr rtlCol="0" anchor="t">
            <a:no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pPr rtl="0"/>
            <a:r>
              <a:rPr lang="de-DE" noProof="0"/>
              <a:t>Titel durch Klicken hinzufügen</a:t>
            </a:r>
          </a:p>
        </p:txBody>
      </p:sp>
    </p:spTree>
    <p:extLst>
      <p:ext uri="{BB962C8B-B14F-4D97-AF65-F5344CB8AC3E}">
        <p14:creationId xmlns:p14="http://schemas.microsoft.com/office/powerpoint/2010/main" val="15582165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z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">
            <a:extLst>
              <a:ext uri="{FF2B5EF4-FFF2-40B4-BE49-F238E27FC236}">
                <a16:creationId xmlns:a16="http://schemas.microsoft.com/office/drawing/2014/main" id="{75C89BE0-E34D-48FA-8ED2-CA69BFBC4F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13" name="Bildplatzhalter 7">
            <a:extLst>
              <a:ext uri="{FF2B5EF4-FFF2-40B4-BE49-F238E27FC236}">
                <a16:creationId xmlns:a16="http://schemas.microsoft.com/office/drawing/2014/main" id="{AB20A778-FBFD-4ED2-8E9B-6645F59A4D1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179732" y="0"/>
            <a:ext cx="5012268" cy="6867376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Zum Hinzufügen eines Fotos klicken</a:t>
            </a:r>
          </a:p>
        </p:txBody>
      </p:sp>
      <p:sp>
        <p:nvSpPr>
          <p:cNvPr id="8" name="Bildplatzhalter 7">
            <a:extLst>
              <a:ext uri="{FF2B5EF4-FFF2-40B4-BE49-F238E27FC236}">
                <a16:creationId xmlns:a16="http://schemas.microsoft.com/office/drawing/2014/main" id="{3B12CF59-4802-4969-8645-8E2014DF0AB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179732" y="0"/>
            <a:ext cx="5012267" cy="6867376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Zum Hinzufügen eines Fotos klicken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523CB959-A5D6-4887-9B77-916F0EA106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de-DE" noProof="0"/>
              <a:t>06.08.20XX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8C0AFFF-66EA-44D7-828D-244A190B1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 noProof="0"/>
              <a:t>VERKAUFSPRÄSENTATION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D589006-A738-42A2-B328-34F70A778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de-DE" noProof="0" smtClean="0"/>
              <a:pPr/>
              <a:t>‹Nr.›</a:t>
            </a:fld>
            <a:endParaRPr lang="de-DE" noProof="0"/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473E75D8-7274-49D2-8CF2-0E990C29CC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3750" y="715939"/>
            <a:ext cx="4864608" cy="365760"/>
          </a:xfrm>
        </p:spPr>
        <p:txBody>
          <a:bodyPr rtlCol="0"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pPr rtl="0"/>
            <a:r>
              <a:rPr lang="de-DE" noProof="0"/>
              <a:t>Titel durch Klicken hinzufügen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28591683-9C5C-45D2-A241-FC48B66B50D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793750" y="1238250"/>
            <a:ext cx="5422392" cy="4590288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de-DE" noProof="0"/>
              <a:t>Textmasterformat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35740967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s Team in Per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 5">
            <a:extLst>
              <a:ext uri="{FF2B5EF4-FFF2-40B4-BE49-F238E27FC236}">
                <a16:creationId xmlns:a16="http://schemas.microsoft.com/office/drawing/2014/main" id="{339293AB-35CB-4344-A710-9C0BF396AEA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AE5B5434-FC37-4DD2-AA81-6499AA6FB2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de-DE" noProof="0"/>
              <a:t>06.08.20XX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8DC474A-5DF9-4EA3-A273-CA39410616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 noProof="0"/>
              <a:t>VERKAUFSPRÄSENTATION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F6B1742-3B51-4EFC-8A04-CD872DE4E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de-DE" noProof="0" smtClean="0"/>
              <a:pPr/>
              <a:t>‹Nr.›</a:t>
            </a:fld>
            <a:endParaRPr lang="de-DE" noProof="0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425C06A4-0C2D-4746-83C3-410A9B469E89}"/>
              </a:ext>
            </a:extLst>
          </p:cNvPr>
          <p:cNvSpPr/>
          <p:nvPr userDrawn="1"/>
        </p:nvSpPr>
        <p:spPr>
          <a:xfrm>
            <a:off x="739302" y="739302"/>
            <a:ext cx="10713396" cy="5379396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sp>
        <p:nvSpPr>
          <p:cNvPr id="13" name="Bildplatzhalter 9">
            <a:extLst>
              <a:ext uri="{FF2B5EF4-FFF2-40B4-BE49-F238E27FC236}">
                <a16:creationId xmlns:a16="http://schemas.microsoft.com/office/drawing/2014/main" id="{890CF5DC-D21B-4DF3-8248-1F809124AD9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803737" y="2804053"/>
            <a:ext cx="1487419" cy="1498417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de-DE" noProof="0"/>
              <a:t>Zum Hinzufügen eines Fotos klicken</a:t>
            </a:r>
          </a:p>
        </p:txBody>
      </p:sp>
      <p:sp>
        <p:nvSpPr>
          <p:cNvPr id="14" name="Textplatzhalter 10">
            <a:extLst>
              <a:ext uri="{FF2B5EF4-FFF2-40B4-BE49-F238E27FC236}">
                <a16:creationId xmlns:a16="http://schemas.microsoft.com/office/drawing/2014/main" id="{BEE26967-C0C7-4310-90FC-F1914D2403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88239" y="4570546"/>
            <a:ext cx="2118414" cy="33211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sz="1400" b="1" cap="all" spc="10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de-DE" noProof="0"/>
              <a:t>Namen hinzufügen</a:t>
            </a:r>
          </a:p>
        </p:txBody>
      </p:sp>
      <p:sp>
        <p:nvSpPr>
          <p:cNvPr id="15" name="Textplatzhalter 10">
            <a:extLst>
              <a:ext uri="{FF2B5EF4-FFF2-40B4-BE49-F238E27FC236}">
                <a16:creationId xmlns:a16="http://schemas.microsoft.com/office/drawing/2014/main" id="{3CA187B6-5AE8-4D11-8E79-63677F474D2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88239" y="4886780"/>
            <a:ext cx="2118414" cy="531393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de-DE" noProof="0"/>
              <a:t>Titel hinzufügen</a:t>
            </a:r>
          </a:p>
        </p:txBody>
      </p:sp>
      <p:sp>
        <p:nvSpPr>
          <p:cNvPr id="16" name="Bildplatzhalter 9">
            <a:extLst>
              <a:ext uri="{FF2B5EF4-FFF2-40B4-BE49-F238E27FC236}">
                <a16:creationId xmlns:a16="http://schemas.microsoft.com/office/drawing/2014/main" id="{A72BAC04-D935-470E-B6B5-E9CCE70D11F4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175961" y="2804053"/>
            <a:ext cx="1487419" cy="1498417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de-DE" noProof="0"/>
              <a:t>Zum Hinzufügen eines Fotos klicken</a:t>
            </a:r>
          </a:p>
        </p:txBody>
      </p:sp>
      <p:sp>
        <p:nvSpPr>
          <p:cNvPr id="17" name="Bildplatzhalter 9">
            <a:extLst>
              <a:ext uri="{FF2B5EF4-FFF2-40B4-BE49-F238E27FC236}">
                <a16:creationId xmlns:a16="http://schemas.microsoft.com/office/drawing/2014/main" id="{456256DC-B113-4559-8D0B-3F8B4A7CAB2B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548185" y="2804053"/>
            <a:ext cx="1487419" cy="1498417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de-DE" noProof="0"/>
              <a:t>Zum Hinzufügen eines Fotos klicken</a:t>
            </a:r>
          </a:p>
        </p:txBody>
      </p:sp>
      <p:sp>
        <p:nvSpPr>
          <p:cNvPr id="18" name="Bildplatzhalter 9">
            <a:extLst>
              <a:ext uri="{FF2B5EF4-FFF2-40B4-BE49-F238E27FC236}">
                <a16:creationId xmlns:a16="http://schemas.microsoft.com/office/drawing/2014/main" id="{E60A063A-DD07-4E82-9217-A8AD06D7C94F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8920409" y="2804053"/>
            <a:ext cx="1487419" cy="1498417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de-DE" noProof="0"/>
              <a:t>Zum Hinzufügen eines Fotos klicken</a:t>
            </a:r>
          </a:p>
        </p:txBody>
      </p:sp>
      <p:sp>
        <p:nvSpPr>
          <p:cNvPr id="19" name="Textplatzhalter 10">
            <a:extLst>
              <a:ext uri="{FF2B5EF4-FFF2-40B4-BE49-F238E27FC236}">
                <a16:creationId xmlns:a16="http://schemas.microsoft.com/office/drawing/2014/main" id="{4194B9ED-C9B7-4850-B875-B179F9A6ADC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60463" y="4570546"/>
            <a:ext cx="2118414" cy="33211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sz="1400" b="1" cap="all" spc="10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de-DE" noProof="0"/>
              <a:t>Namen hinzufügen</a:t>
            </a:r>
          </a:p>
        </p:txBody>
      </p:sp>
      <p:sp>
        <p:nvSpPr>
          <p:cNvPr id="20" name="Textplatzhalter 10">
            <a:extLst>
              <a:ext uri="{FF2B5EF4-FFF2-40B4-BE49-F238E27FC236}">
                <a16:creationId xmlns:a16="http://schemas.microsoft.com/office/drawing/2014/main" id="{DBB00C57-7DE2-436D-8748-527515EE4A6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860463" y="4886780"/>
            <a:ext cx="2118414" cy="531393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de-DE" noProof="0"/>
              <a:t>Titel hinzufügen</a:t>
            </a:r>
          </a:p>
        </p:txBody>
      </p:sp>
      <p:sp>
        <p:nvSpPr>
          <p:cNvPr id="21" name="Textplatzhalter 10">
            <a:extLst>
              <a:ext uri="{FF2B5EF4-FFF2-40B4-BE49-F238E27FC236}">
                <a16:creationId xmlns:a16="http://schemas.microsoft.com/office/drawing/2014/main" id="{D6503F18-AEB2-4183-8F37-6BE4BBD66EE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32687" y="4570546"/>
            <a:ext cx="2118414" cy="33211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sz="1400" b="1" cap="all" spc="10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de-DE" noProof="0"/>
              <a:t>Namen hinzufügen</a:t>
            </a:r>
          </a:p>
        </p:txBody>
      </p:sp>
      <p:sp>
        <p:nvSpPr>
          <p:cNvPr id="22" name="Textplatzhalter 10">
            <a:extLst>
              <a:ext uri="{FF2B5EF4-FFF2-40B4-BE49-F238E27FC236}">
                <a16:creationId xmlns:a16="http://schemas.microsoft.com/office/drawing/2014/main" id="{D01AC31E-901A-4C34-A8AE-71C303E07F5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32687" y="4886780"/>
            <a:ext cx="2118414" cy="531393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de-DE" noProof="0"/>
              <a:t>Titel hinzufügen</a:t>
            </a:r>
          </a:p>
        </p:txBody>
      </p:sp>
      <p:sp>
        <p:nvSpPr>
          <p:cNvPr id="23" name="Textplatzhalter 10">
            <a:extLst>
              <a:ext uri="{FF2B5EF4-FFF2-40B4-BE49-F238E27FC236}">
                <a16:creationId xmlns:a16="http://schemas.microsoft.com/office/drawing/2014/main" id="{F113CB6D-E397-418B-8738-D96E553ADD2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604911" y="4570546"/>
            <a:ext cx="2118415" cy="33211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sz="1400" b="1" cap="all" spc="10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de-DE" noProof="0"/>
              <a:t>Namen hinzufügen</a:t>
            </a:r>
          </a:p>
        </p:txBody>
      </p:sp>
      <p:sp>
        <p:nvSpPr>
          <p:cNvPr id="24" name="Textplatzhalter 10">
            <a:extLst>
              <a:ext uri="{FF2B5EF4-FFF2-40B4-BE49-F238E27FC236}">
                <a16:creationId xmlns:a16="http://schemas.microsoft.com/office/drawing/2014/main" id="{63EA5C1A-BB92-4C5E-BB99-A85B0B0FC49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604911" y="4886780"/>
            <a:ext cx="2118415" cy="531393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de-DE" noProof="0"/>
              <a:t>Titel hinzufügen</a:t>
            </a:r>
          </a:p>
        </p:txBody>
      </p:sp>
      <p:sp>
        <p:nvSpPr>
          <p:cNvPr id="26" name="Rechteck 25">
            <a:extLst>
              <a:ext uri="{FF2B5EF4-FFF2-40B4-BE49-F238E27FC236}">
                <a16:creationId xmlns:a16="http://schemas.microsoft.com/office/drawing/2014/main" id="{90E93D6C-0CD6-42A7-A2D2-C8582F7B353C}"/>
              </a:ext>
            </a:extLst>
          </p:cNvPr>
          <p:cNvSpPr/>
          <p:nvPr userDrawn="1"/>
        </p:nvSpPr>
        <p:spPr>
          <a:xfrm>
            <a:off x="1686323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B7D0FDBA-5294-4730-92D6-440AA8DE35AE}"/>
              </a:ext>
            </a:extLst>
          </p:cNvPr>
          <p:cNvSpPr/>
          <p:nvPr userDrawn="1"/>
        </p:nvSpPr>
        <p:spPr>
          <a:xfrm>
            <a:off x="4058547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E8E75564-AD04-4406-979E-AC0A8BE2AEFD}"/>
              </a:ext>
            </a:extLst>
          </p:cNvPr>
          <p:cNvSpPr/>
          <p:nvPr userDrawn="1"/>
        </p:nvSpPr>
        <p:spPr>
          <a:xfrm>
            <a:off x="6430771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0E7899F8-DBAB-4DCC-857C-94A3CF0FE542}"/>
              </a:ext>
            </a:extLst>
          </p:cNvPr>
          <p:cNvSpPr/>
          <p:nvPr userDrawn="1"/>
        </p:nvSpPr>
        <p:spPr>
          <a:xfrm>
            <a:off x="8802995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B41C8F6-B68C-4B34-A1EC-848B6301BE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2698" y="1566777"/>
            <a:ext cx="7286604" cy="634323"/>
          </a:xfrm>
        </p:spPr>
        <p:txBody>
          <a:bodyPr rtlCol="0" anchor="t">
            <a:normAutofit/>
          </a:bodyPr>
          <a:lstStyle>
            <a:lvl1pPr algn="ctr">
              <a:lnSpc>
                <a:spcPct val="125000"/>
              </a:lnSpc>
              <a:defRPr sz="2800"/>
            </a:lvl1pPr>
          </a:lstStyle>
          <a:p>
            <a:pPr rtl="0"/>
            <a:r>
              <a:rPr lang="de-DE" noProof="0"/>
              <a:t>Titel durch Klicken hinzufügen</a:t>
            </a:r>
          </a:p>
        </p:txBody>
      </p:sp>
    </p:spTree>
    <p:extLst>
      <p:ext uri="{BB962C8B-B14F-4D97-AF65-F5344CB8AC3E}">
        <p14:creationId xmlns:p14="http://schemas.microsoft.com/office/powerpoint/2010/main" val="17140602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as gesamte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">
            <a:extLst>
              <a:ext uri="{FF2B5EF4-FFF2-40B4-BE49-F238E27FC236}">
                <a16:creationId xmlns:a16="http://schemas.microsoft.com/office/drawing/2014/main" id="{B6B7C369-B3B1-47DB-AFB5-4A2FA0A0469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6EDB6E9-4285-4C1C-9752-2D43D60780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de-DE" noProof="0"/>
              <a:t>06.08.20XX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52EDB06-237E-4E77-B217-FD0E19A410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 noProof="0"/>
              <a:t>VERKAUFSPRÄSENTATION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0BACDA0-CD42-4B14-A524-FF6FF7E28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de-DE" noProof="0" smtClean="0"/>
              <a:pPr/>
              <a:t>‹Nr.›</a:t>
            </a:fld>
            <a:endParaRPr lang="de-DE" noProof="0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C8C5DE79-8AB4-425F-A9CB-B17901806732}"/>
              </a:ext>
            </a:extLst>
          </p:cNvPr>
          <p:cNvSpPr/>
          <p:nvPr userDrawn="1"/>
        </p:nvSpPr>
        <p:spPr>
          <a:xfrm>
            <a:off x="739302" y="739302"/>
            <a:ext cx="10713396" cy="5379396"/>
          </a:xfrm>
          <a:prstGeom prst="rect">
            <a:avLst/>
          </a:prstGeom>
          <a:solidFill>
            <a:schemeClr val="bg2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sp>
        <p:nvSpPr>
          <p:cNvPr id="31" name="Textplatzhalter 10">
            <a:extLst>
              <a:ext uri="{FF2B5EF4-FFF2-40B4-BE49-F238E27FC236}">
                <a16:creationId xmlns:a16="http://schemas.microsoft.com/office/drawing/2014/main" id="{A8FDD580-B69C-4AF1-9C0C-1CF94ECEB27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18477" y="5098599"/>
            <a:ext cx="2118414" cy="33211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sz="1400" b="1" cap="all" spc="10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de-DE" noProof="0"/>
              <a:t>Namen hinzufügen</a:t>
            </a:r>
          </a:p>
        </p:txBody>
      </p:sp>
      <p:sp>
        <p:nvSpPr>
          <p:cNvPr id="32" name="Textplatzhalter 10">
            <a:extLst>
              <a:ext uri="{FF2B5EF4-FFF2-40B4-BE49-F238E27FC236}">
                <a16:creationId xmlns:a16="http://schemas.microsoft.com/office/drawing/2014/main" id="{7A72E08F-5B05-415B-A503-4CED86D11FE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18477" y="5414833"/>
            <a:ext cx="2118414" cy="332113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de-DE" noProof="0"/>
              <a:t>Titel hinzufügen</a:t>
            </a:r>
          </a:p>
        </p:txBody>
      </p:sp>
      <p:sp>
        <p:nvSpPr>
          <p:cNvPr id="36" name="Textplatzhalter 10">
            <a:extLst>
              <a:ext uri="{FF2B5EF4-FFF2-40B4-BE49-F238E27FC236}">
                <a16:creationId xmlns:a16="http://schemas.microsoft.com/office/drawing/2014/main" id="{02D7BE41-1227-4D94-AC6E-F4D00749174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39016" y="5098599"/>
            <a:ext cx="2118414" cy="33211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sz="1400" b="1" cap="all" spc="10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de-DE" noProof="0"/>
              <a:t>Namen hinzufügen</a:t>
            </a:r>
          </a:p>
        </p:txBody>
      </p:sp>
      <p:sp>
        <p:nvSpPr>
          <p:cNvPr id="37" name="Textplatzhalter 10">
            <a:extLst>
              <a:ext uri="{FF2B5EF4-FFF2-40B4-BE49-F238E27FC236}">
                <a16:creationId xmlns:a16="http://schemas.microsoft.com/office/drawing/2014/main" id="{C7E8138A-A795-4EF2-B1FF-1A36693A359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839016" y="5414833"/>
            <a:ext cx="2118414" cy="332113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de-DE" noProof="0"/>
              <a:t>Titel hinzufügen</a:t>
            </a:r>
          </a:p>
        </p:txBody>
      </p:sp>
      <p:sp>
        <p:nvSpPr>
          <p:cNvPr id="38" name="Textplatzhalter 10">
            <a:extLst>
              <a:ext uri="{FF2B5EF4-FFF2-40B4-BE49-F238E27FC236}">
                <a16:creationId xmlns:a16="http://schemas.microsoft.com/office/drawing/2014/main" id="{77F66B66-F2E4-439A-A7DF-A9A64B0DF7B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59555" y="5098599"/>
            <a:ext cx="2118414" cy="33211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sz="1400" b="1" cap="all" spc="10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de-DE" noProof="0"/>
              <a:t>Namen hinzufügen</a:t>
            </a:r>
          </a:p>
        </p:txBody>
      </p:sp>
      <p:sp>
        <p:nvSpPr>
          <p:cNvPr id="39" name="Textplatzhalter 10">
            <a:extLst>
              <a:ext uri="{FF2B5EF4-FFF2-40B4-BE49-F238E27FC236}">
                <a16:creationId xmlns:a16="http://schemas.microsoft.com/office/drawing/2014/main" id="{13CDFA66-0739-48E3-97B6-F63F13A0A83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59555" y="5414833"/>
            <a:ext cx="2118414" cy="332113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de-DE" noProof="0"/>
              <a:t>Titel hinzufügen</a:t>
            </a:r>
          </a:p>
        </p:txBody>
      </p:sp>
      <p:sp>
        <p:nvSpPr>
          <p:cNvPr id="40" name="Textplatzhalter 10">
            <a:extLst>
              <a:ext uri="{FF2B5EF4-FFF2-40B4-BE49-F238E27FC236}">
                <a16:creationId xmlns:a16="http://schemas.microsoft.com/office/drawing/2014/main" id="{B4EE4B66-F80E-45BB-B2FE-CC11E1FBAF2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680094" y="5098599"/>
            <a:ext cx="2118415" cy="33211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sz="1400" b="1" cap="all" spc="10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de-DE" noProof="0"/>
              <a:t>Namen hinzufügen</a:t>
            </a:r>
          </a:p>
        </p:txBody>
      </p:sp>
      <p:sp>
        <p:nvSpPr>
          <p:cNvPr id="41" name="Textplatzhalter 10">
            <a:extLst>
              <a:ext uri="{FF2B5EF4-FFF2-40B4-BE49-F238E27FC236}">
                <a16:creationId xmlns:a16="http://schemas.microsoft.com/office/drawing/2014/main" id="{51F734C1-F867-4FB6-A239-D99ED9E4C54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680094" y="5414833"/>
            <a:ext cx="2118415" cy="332113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de-DE" noProof="0"/>
              <a:t>Titel hinzufügen</a:t>
            </a:r>
          </a:p>
        </p:txBody>
      </p:sp>
      <p:sp>
        <p:nvSpPr>
          <p:cNvPr id="62" name="Bildplatzhalter 9">
            <a:extLst>
              <a:ext uri="{FF2B5EF4-FFF2-40B4-BE49-F238E27FC236}">
                <a16:creationId xmlns:a16="http://schemas.microsoft.com/office/drawing/2014/main" id="{11E88FD1-69BB-4254-81B8-7B383CE8D2D0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2002390" y="2327255"/>
            <a:ext cx="950588" cy="6850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pPr rtl="0"/>
            <a:r>
              <a:rPr lang="de-DE" noProof="0"/>
              <a:t>Zum Hinzufügen eines Fotos klicken</a:t>
            </a:r>
          </a:p>
        </p:txBody>
      </p:sp>
      <p:sp>
        <p:nvSpPr>
          <p:cNvPr id="63" name="Textplatzhalter 10">
            <a:extLst>
              <a:ext uri="{FF2B5EF4-FFF2-40B4-BE49-F238E27FC236}">
                <a16:creationId xmlns:a16="http://schemas.microsoft.com/office/drawing/2014/main" id="{E6EBB7F2-ABDB-41F2-8A6B-93196276ABF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418477" y="3263610"/>
            <a:ext cx="2118414" cy="33211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sz="1400" b="1" cap="all" spc="10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de-DE" noProof="0"/>
              <a:t>Namen hinzufügen</a:t>
            </a:r>
          </a:p>
        </p:txBody>
      </p:sp>
      <p:sp>
        <p:nvSpPr>
          <p:cNvPr id="64" name="Textplatzhalter 10">
            <a:extLst>
              <a:ext uri="{FF2B5EF4-FFF2-40B4-BE49-F238E27FC236}">
                <a16:creationId xmlns:a16="http://schemas.microsoft.com/office/drawing/2014/main" id="{4D66759F-DBAD-46B4-929C-18F2FB541B0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418477" y="3579845"/>
            <a:ext cx="2118414" cy="390545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de-DE" noProof="0"/>
              <a:t>Titel hinzufügen</a:t>
            </a:r>
          </a:p>
        </p:txBody>
      </p:sp>
      <p:sp>
        <p:nvSpPr>
          <p:cNvPr id="68" name="Textplatzhalter 10">
            <a:extLst>
              <a:ext uri="{FF2B5EF4-FFF2-40B4-BE49-F238E27FC236}">
                <a16:creationId xmlns:a16="http://schemas.microsoft.com/office/drawing/2014/main" id="{07D90C20-BFF7-4D04-AD95-1861DF74509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839016" y="3263610"/>
            <a:ext cx="2118414" cy="33211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sz="1400" b="1" cap="all" spc="10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de-DE" noProof="0"/>
              <a:t>Namen hinzufügen</a:t>
            </a:r>
          </a:p>
        </p:txBody>
      </p:sp>
      <p:sp>
        <p:nvSpPr>
          <p:cNvPr id="69" name="Textplatzhalter 10">
            <a:extLst>
              <a:ext uri="{FF2B5EF4-FFF2-40B4-BE49-F238E27FC236}">
                <a16:creationId xmlns:a16="http://schemas.microsoft.com/office/drawing/2014/main" id="{EF54F366-5FD7-4707-A0E3-FAFA53156C2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839016" y="3579845"/>
            <a:ext cx="2118414" cy="390545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de-DE" noProof="0"/>
              <a:t>Titel hinzufügen</a:t>
            </a:r>
          </a:p>
        </p:txBody>
      </p:sp>
      <p:sp>
        <p:nvSpPr>
          <p:cNvPr id="70" name="Textplatzhalter 10">
            <a:extLst>
              <a:ext uri="{FF2B5EF4-FFF2-40B4-BE49-F238E27FC236}">
                <a16:creationId xmlns:a16="http://schemas.microsoft.com/office/drawing/2014/main" id="{A51158F4-509A-44E4-A601-2CD7AEDE738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59555" y="3263610"/>
            <a:ext cx="2118414" cy="33211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sz="1400" b="1" cap="all" spc="10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de-DE" noProof="0"/>
              <a:t>Namen hinzufügen</a:t>
            </a:r>
          </a:p>
        </p:txBody>
      </p:sp>
      <p:sp>
        <p:nvSpPr>
          <p:cNvPr id="71" name="Textplatzhalter 10">
            <a:extLst>
              <a:ext uri="{FF2B5EF4-FFF2-40B4-BE49-F238E27FC236}">
                <a16:creationId xmlns:a16="http://schemas.microsoft.com/office/drawing/2014/main" id="{DA9AC8DA-4C66-4D66-9075-59DC95E2AC33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259555" y="3579845"/>
            <a:ext cx="2118414" cy="390545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de-DE" noProof="0"/>
              <a:t>Titel hinzufügen</a:t>
            </a:r>
          </a:p>
        </p:txBody>
      </p:sp>
      <p:sp>
        <p:nvSpPr>
          <p:cNvPr id="72" name="Textplatzhalter 10">
            <a:extLst>
              <a:ext uri="{FF2B5EF4-FFF2-40B4-BE49-F238E27FC236}">
                <a16:creationId xmlns:a16="http://schemas.microsoft.com/office/drawing/2014/main" id="{F3A598D9-D412-4C15-A31C-3A4842B32E1F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680094" y="3263610"/>
            <a:ext cx="2118415" cy="332113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buNone/>
              <a:defRPr sz="1400" b="1" cap="all" spc="10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de-DE" noProof="0"/>
              <a:t>Namen hinzufügen</a:t>
            </a:r>
          </a:p>
        </p:txBody>
      </p:sp>
      <p:sp>
        <p:nvSpPr>
          <p:cNvPr id="73" name="Textplatzhalter 10">
            <a:extLst>
              <a:ext uri="{FF2B5EF4-FFF2-40B4-BE49-F238E27FC236}">
                <a16:creationId xmlns:a16="http://schemas.microsoft.com/office/drawing/2014/main" id="{14A0A9AD-40F7-4203-917C-8BFBF4FCF2C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680094" y="3579845"/>
            <a:ext cx="2118415" cy="390545"/>
          </a:xfrm>
          <a:prstGeom prst="rect">
            <a:avLst/>
          </a:prstGeom>
        </p:spPr>
        <p:txBody>
          <a:bodyPr rtlCol="0"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 rtl="0"/>
            <a:r>
              <a:rPr lang="de-DE" noProof="0"/>
              <a:t>Titel hinzufügen</a:t>
            </a:r>
          </a:p>
        </p:txBody>
      </p:sp>
      <p:sp>
        <p:nvSpPr>
          <p:cNvPr id="74" name="Rechteck 73">
            <a:extLst>
              <a:ext uri="{FF2B5EF4-FFF2-40B4-BE49-F238E27FC236}">
                <a16:creationId xmlns:a16="http://schemas.microsoft.com/office/drawing/2014/main" id="{129E220D-4268-4E0B-B292-D87F92DF6ED3}"/>
              </a:ext>
            </a:extLst>
          </p:cNvPr>
          <p:cNvSpPr/>
          <p:nvPr userDrawn="1"/>
        </p:nvSpPr>
        <p:spPr>
          <a:xfrm>
            <a:off x="1947081" y="2272648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sp>
        <p:nvSpPr>
          <p:cNvPr id="78" name="Bildplatzhalter 9">
            <a:extLst>
              <a:ext uri="{FF2B5EF4-FFF2-40B4-BE49-F238E27FC236}">
                <a16:creationId xmlns:a16="http://schemas.microsoft.com/office/drawing/2014/main" id="{2DB6BDC2-D18B-4AF7-9B33-2FB86D67A64A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2002390" y="4154796"/>
            <a:ext cx="950588" cy="6850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pPr rtl="0"/>
            <a:r>
              <a:rPr lang="de-DE" noProof="0"/>
              <a:t>Zum Hinzufügen eines Fotos klicken</a:t>
            </a:r>
          </a:p>
        </p:txBody>
      </p:sp>
      <p:sp>
        <p:nvSpPr>
          <p:cNvPr id="79" name="Rechteck 78">
            <a:extLst>
              <a:ext uri="{FF2B5EF4-FFF2-40B4-BE49-F238E27FC236}">
                <a16:creationId xmlns:a16="http://schemas.microsoft.com/office/drawing/2014/main" id="{CB9D855A-B11D-44DC-BBE1-7BA68BD18E68}"/>
              </a:ext>
            </a:extLst>
          </p:cNvPr>
          <p:cNvSpPr/>
          <p:nvPr userDrawn="1"/>
        </p:nvSpPr>
        <p:spPr>
          <a:xfrm>
            <a:off x="1947081" y="4100189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sp>
        <p:nvSpPr>
          <p:cNvPr id="80" name="Bildplatzhalter 9">
            <a:extLst>
              <a:ext uri="{FF2B5EF4-FFF2-40B4-BE49-F238E27FC236}">
                <a16:creationId xmlns:a16="http://schemas.microsoft.com/office/drawing/2014/main" id="{D12B69C6-4468-4017-A141-0864B9065E88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4422929" y="2319234"/>
            <a:ext cx="950588" cy="6850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pPr rtl="0"/>
            <a:r>
              <a:rPr lang="de-DE" noProof="0"/>
              <a:t>Zum Hinzufügen eines Fotos klicken</a:t>
            </a:r>
          </a:p>
        </p:txBody>
      </p:sp>
      <p:sp>
        <p:nvSpPr>
          <p:cNvPr id="81" name="Rechteck 80">
            <a:extLst>
              <a:ext uri="{FF2B5EF4-FFF2-40B4-BE49-F238E27FC236}">
                <a16:creationId xmlns:a16="http://schemas.microsoft.com/office/drawing/2014/main" id="{E874C203-B833-4D0D-9674-D25DFA3F9606}"/>
              </a:ext>
            </a:extLst>
          </p:cNvPr>
          <p:cNvSpPr/>
          <p:nvPr userDrawn="1"/>
        </p:nvSpPr>
        <p:spPr>
          <a:xfrm>
            <a:off x="4367620" y="2264627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sp>
        <p:nvSpPr>
          <p:cNvPr id="82" name="Bildplatzhalter 9">
            <a:extLst>
              <a:ext uri="{FF2B5EF4-FFF2-40B4-BE49-F238E27FC236}">
                <a16:creationId xmlns:a16="http://schemas.microsoft.com/office/drawing/2014/main" id="{0B83E94D-7A2E-4F82-9F6F-414BB1EE1F9D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4422929" y="4146775"/>
            <a:ext cx="950588" cy="6850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pPr rtl="0"/>
            <a:r>
              <a:rPr lang="de-DE" noProof="0"/>
              <a:t>Zum Hinzufügen eines Fotos klicken</a:t>
            </a:r>
          </a:p>
        </p:txBody>
      </p:sp>
      <p:sp>
        <p:nvSpPr>
          <p:cNvPr id="83" name="Rechteck 82">
            <a:extLst>
              <a:ext uri="{FF2B5EF4-FFF2-40B4-BE49-F238E27FC236}">
                <a16:creationId xmlns:a16="http://schemas.microsoft.com/office/drawing/2014/main" id="{454DE692-CD53-4D36-9E21-EDBFA9779183}"/>
              </a:ext>
            </a:extLst>
          </p:cNvPr>
          <p:cNvSpPr/>
          <p:nvPr userDrawn="1"/>
        </p:nvSpPr>
        <p:spPr>
          <a:xfrm>
            <a:off x="4367620" y="4092168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sp>
        <p:nvSpPr>
          <p:cNvPr id="84" name="Bildplatzhalter 9">
            <a:extLst>
              <a:ext uri="{FF2B5EF4-FFF2-40B4-BE49-F238E27FC236}">
                <a16:creationId xmlns:a16="http://schemas.microsoft.com/office/drawing/2014/main" id="{722A2533-C7FE-4FF8-88EA-CC5A72E587E0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6843468" y="2323944"/>
            <a:ext cx="950588" cy="6850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pPr rtl="0"/>
            <a:r>
              <a:rPr lang="de-DE" noProof="0"/>
              <a:t>Zum Hinzufügen eines Fotos klicken</a:t>
            </a:r>
          </a:p>
        </p:txBody>
      </p:sp>
      <p:sp>
        <p:nvSpPr>
          <p:cNvPr id="85" name="Rechteck 84">
            <a:extLst>
              <a:ext uri="{FF2B5EF4-FFF2-40B4-BE49-F238E27FC236}">
                <a16:creationId xmlns:a16="http://schemas.microsoft.com/office/drawing/2014/main" id="{60564730-564F-4992-974D-020B105689EE}"/>
              </a:ext>
            </a:extLst>
          </p:cNvPr>
          <p:cNvSpPr/>
          <p:nvPr userDrawn="1"/>
        </p:nvSpPr>
        <p:spPr>
          <a:xfrm>
            <a:off x="6788159" y="2269337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sp>
        <p:nvSpPr>
          <p:cNvPr id="86" name="Bildplatzhalter 9">
            <a:extLst>
              <a:ext uri="{FF2B5EF4-FFF2-40B4-BE49-F238E27FC236}">
                <a16:creationId xmlns:a16="http://schemas.microsoft.com/office/drawing/2014/main" id="{3FF1C129-85E6-40AA-8026-14C47F0F038C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6843468" y="4151485"/>
            <a:ext cx="950588" cy="6850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pPr rtl="0"/>
            <a:r>
              <a:rPr lang="de-DE" noProof="0"/>
              <a:t>Zum Hinzufügen eines Fotos klicken</a:t>
            </a:r>
          </a:p>
        </p:txBody>
      </p:sp>
      <p:sp>
        <p:nvSpPr>
          <p:cNvPr id="87" name="Rechteck 86">
            <a:extLst>
              <a:ext uri="{FF2B5EF4-FFF2-40B4-BE49-F238E27FC236}">
                <a16:creationId xmlns:a16="http://schemas.microsoft.com/office/drawing/2014/main" id="{3E7D63A3-3C58-4F80-B353-C26650B97F55}"/>
              </a:ext>
            </a:extLst>
          </p:cNvPr>
          <p:cNvSpPr/>
          <p:nvPr userDrawn="1"/>
        </p:nvSpPr>
        <p:spPr>
          <a:xfrm>
            <a:off x="6788159" y="4096878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sp>
        <p:nvSpPr>
          <p:cNvPr id="88" name="Bildplatzhalter 9">
            <a:extLst>
              <a:ext uri="{FF2B5EF4-FFF2-40B4-BE49-F238E27FC236}">
                <a16:creationId xmlns:a16="http://schemas.microsoft.com/office/drawing/2014/main" id="{C78943C0-07AD-428D-A010-64CDDC815654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9264007" y="2315923"/>
            <a:ext cx="950588" cy="6850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pPr rtl="0"/>
            <a:r>
              <a:rPr lang="de-DE" noProof="0"/>
              <a:t>Zum Hinzufügen eines Fotos klicken</a:t>
            </a:r>
          </a:p>
        </p:txBody>
      </p:sp>
      <p:sp>
        <p:nvSpPr>
          <p:cNvPr id="89" name="Rechteck 88">
            <a:extLst>
              <a:ext uri="{FF2B5EF4-FFF2-40B4-BE49-F238E27FC236}">
                <a16:creationId xmlns:a16="http://schemas.microsoft.com/office/drawing/2014/main" id="{44D0D2B8-EB2F-407A-A7DF-29BF878D0C97}"/>
              </a:ext>
            </a:extLst>
          </p:cNvPr>
          <p:cNvSpPr/>
          <p:nvPr userDrawn="1"/>
        </p:nvSpPr>
        <p:spPr>
          <a:xfrm>
            <a:off x="9208698" y="2261316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sp>
        <p:nvSpPr>
          <p:cNvPr id="90" name="Bildplatzhalter 9">
            <a:extLst>
              <a:ext uri="{FF2B5EF4-FFF2-40B4-BE49-F238E27FC236}">
                <a16:creationId xmlns:a16="http://schemas.microsoft.com/office/drawing/2014/main" id="{9F5D0399-2186-4D0F-B2B6-FB29536013E2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9264007" y="4143464"/>
            <a:ext cx="950588" cy="685062"/>
          </a:xfrm>
          <a:prstGeom prst="rect">
            <a:avLst/>
          </a:prstGeom>
        </p:spPr>
        <p:txBody>
          <a:bodyPr rtlCol="0"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pPr rtl="0"/>
            <a:r>
              <a:rPr lang="de-DE" noProof="0"/>
              <a:t>Zum Hinzufügen eines Fotos klicken</a:t>
            </a:r>
          </a:p>
        </p:txBody>
      </p:sp>
      <p:sp>
        <p:nvSpPr>
          <p:cNvPr id="91" name="Rechteck 90">
            <a:extLst>
              <a:ext uri="{FF2B5EF4-FFF2-40B4-BE49-F238E27FC236}">
                <a16:creationId xmlns:a16="http://schemas.microsoft.com/office/drawing/2014/main" id="{A161A1AC-702C-4209-BE7C-E51F7434B5B5}"/>
              </a:ext>
            </a:extLst>
          </p:cNvPr>
          <p:cNvSpPr/>
          <p:nvPr userDrawn="1"/>
        </p:nvSpPr>
        <p:spPr>
          <a:xfrm>
            <a:off x="9208698" y="4088857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sp>
        <p:nvSpPr>
          <p:cNvPr id="42" name="Titel 1">
            <a:extLst>
              <a:ext uri="{FF2B5EF4-FFF2-40B4-BE49-F238E27FC236}">
                <a16:creationId xmlns:a16="http://schemas.microsoft.com/office/drawing/2014/main" id="{8ADA00ED-298B-444A-A7F5-508EDBA56F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2698" y="1187753"/>
            <a:ext cx="7286604" cy="634323"/>
          </a:xfrm>
        </p:spPr>
        <p:txBody>
          <a:bodyPr rtlCol="0" anchor="t">
            <a:normAutofit/>
          </a:bodyPr>
          <a:lstStyle>
            <a:lvl1pPr algn="ctr">
              <a:lnSpc>
                <a:spcPct val="125000"/>
              </a:lnSpc>
              <a:defRPr sz="2800"/>
            </a:lvl1pPr>
          </a:lstStyle>
          <a:p>
            <a:pPr rtl="0"/>
            <a:r>
              <a:rPr lang="de-DE" noProof="0"/>
              <a:t>Titel durch Klicken hinzufügen</a:t>
            </a:r>
          </a:p>
        </p:txBody>
      </p:sp>
    </p:spTree>
    <p:extLst>
      <p:ext uri="{BB962C8B-B14F-4D97-AF65-F5344CB8AC3E}">
        <p14:creationId xmlns:p14="http://schemas.microsoft.com/office/powerpoint/2010/main" val="19778866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zier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">
            <a:extLst>
              <a:ext uri="{FF2B5EF4-FFF2-40B4-BE49-F238E27FC236}">
                <a16:creationId xmlns:a16="http://schemas.microsoft.com/office/drawing/2014/main" id="{DFBC2989-2CED-47FB-8D23-FF60F2561EA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BA429704-4AB7-47AB-8C1F-4C2E4C99A1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de-DE" noProof="0"/>
              <a:t>06.08.20XX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B0348280-3106-454C-9D69-9BD1267B18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 noProof="0"/>
              <a:t>VERKAUFSPRÄSENTATION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9426433-6916-408B-BE80-EB35C6930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de-DE" noProof="0" smtClean="0"/>
              <a:pPr/>
              <a:t>‹Nr.›</a:t>
            </a:fld>
            <a:endParaRPr lang="de-DE" noProof="0"/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137D1BF6-CA32-48D3-B8AE-5D5C621A7E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de-DE" noProof="0"/>
          </a:p>
        </p:txBody>
      </p:sp>
      <p:sp>
        <p:nvSpPr>
          <p:cNvPr id="19" name="Textplatzhalter 14">
            <a:extLst>
              <a:ext uri="{FF2B5EF4-FFF2-40B4-BE49-F238E27FC236}">
                <a16:creationId xmlns:a16="http://schemas.microsoft.com/office/drawing/2014/main" id="{F57E488F-AD89-4213-9093-5646DF323A2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00511" y="4114240"/>
            <a:ext cx="2382386" cy="613702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 cap="all" spc="200" baseline="0">
                <a:solidFill>
                  <a:schemeClr val="accent4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de-DE" noProof="0"/>
              <a:t>Titel durch Klicken hinzufügen</a:t>
            </a:r>
          </a:p>
        </p:txBody>
      </p:sp>
      <p:sp>
        <p:nvSpPr>
          <p:cNvPr id="20" name="Textplatzhalter 14">
            <a:extLst>
              <a:ext uri="{FF2B5EF4-FFF2-40B4-BE49-F238E27FC236}">
                <a16:creationId xmlns:a16="http://schemas.microsoft.com/office/drawing/2014/main" id="{E31C9DEB-43A3-4514-9EB8-2CE147497B9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00511" y="4733168"/>
            <a:ext cx="2382386" cy="857935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21" name="Textplatzhalter 14">
            <a:extLst>
              <a:ext uri="{FF2B5EF4-FFF2-40B4-BE49-F238E27FC236}">
                <a16:creationId xmlns:a16="http://schemas.microsoft.com/office/drawing/2014/main" id="{254EC399-E62D-401A-936C-2B26F8265F1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84039" y="4114240"/>
            <a:ext cx="2382386" cy="613702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 cap="all" spc="200" baseline="0">
                <a:solidFill>
                  <a:schemeClr val="accent3">
                    <a:lumMod val="60000"/>
                    <a:lumOff val="4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de-DE" noProof="0"/>
              <a:t>Titel durch Klicken hinzufügen</a:t>
            </a:r>
          </a:p>
        </p:txBody>
      </p:sp>
      <p:sp>
        <p:nvSpPr>
          <p:cNvPr id="22" name="Textplatzhalter 14">
            <a:extLst>
              <a:ext uri="{FF2B5EF4-FFF2-40B4-BE49-F238E27FC236}">
                <a16:creationId xmlns:a16="http://schemas.microsoft.com/office/drawing/2014/main" id="{4F49DC18-7C09-4FFC-98BF-DC17FCE6223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584039" y="4733168"/>
            <a:ext cx="2382386" cy="857935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23" name="Textplatzhalter 14">
            <a:extLst>
              <a:ext uri="{FF2B5EF4-FFF2-40B4-BE49-F238E27FC236}">
                <a16:creationId xmlns:a16="http://schemas.microsoft.com/office/drawing/2014/main" id="{9D21F281-5009-4E28-B34E-218C36B33AB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67567" y="4114240"/>
            <a:ext cx="2382386" cy="613702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 cap="all" spc="200" baseline="0">
                <a:solidFill>
                  <a:schemeClr val="accent5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de-DE" noProof="0"/>
              <a:t>Titel durch Klicken hinzufügen</a:t>
            </a:r>
          </a:p>
        </p:txBody>
      </p:sp>
      <p:sp>
        <p:nvSpPr>
          <p:cNvPr id="24" name="Textplatzhalter 14">
            <a:extLst>
              <a:ext uri="{FF2B5EF4-FFF2-40B4-BE49-F238E27FC236}">
                <a16:creationId xmlns:a16="http://schemas.microsoft.com/office/drawing/2014/main" id="{75C2A3FB-F206-4ED3-A8BF-712D66D52D2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67567" y="4733168"/>
            <a:ext cx="2382386" cy="857935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25" name="Textplatzhalter 14">
            <a:extLst>
              <a:ext uri="{FF2B5EF4-FFF2-40B4-BE49-F238E27FC236}">
                <a16:creationId xmlns:a16="http://schemas.microsoft.com/office/drawing/2014/main" id="{433D1544-1248-444D-B0AC-C5B22E1D263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951094" y="4114240"/>
            <a:ext cx="2382386" cy="613702"/>
          </a:xfrm>
          <a:prstGeom prst="rect">
            <a:avLst/>
          </a:prstGeom>
        </p:spPr>
        <p:txBody>
          <a:bodyPr rtlCol="0"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b="1" cap="all" spc="200" baseline="0">
                <a:solidFill>
                  <a:schemeClr val="accent2">
                    <a:lumMod val="20000"/>
                    <a:lumOff val="8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de-DE" noProof="0"/>
              <a:t>Titel durch Klicken hinzufügen</a:t>
            </a:r>
          </a:p>
        </p:txBody>
      </p:sp>
      <p:sp>
        <p:nvSpPr>
          <p:cNvPr id="26" name="Textplatzhalter 14">
            <a:extLst>
              <a:ext uri="{FF2B5EF4-FFF2-40B4-BE49-F238E27FC236}">
                <a16:creationId xmlns:a16="http://schemas.microsoft.com/office/drawing/2014/main" id="{9F4FDF38-0969-49B5-BE15-AB7D41B68D2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951094" y="4733168"/>
            <a:ext cx="2382386" cy="857935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27" name="Textplatzhalter 10">
            <a:extLst>
              <a:ext uri="{FF2B5EF4-FFF2-40B4-BE49-F238E27FC236}">
                <a16:creationId xmlns:a16="http://schemas.microsoft.com/office/drawing/2014/main" id="{A749E3E6-EB0F-4108-9196-2A2DDD63E22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285758" y="2399173"/>
            <a:ext cx="1611892" cy="1151632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None/>
              <a:defRPr sz="2800" b="1" cap="all" spc="100" baseline="0">
                <a:solidFill>
                  <a:schemeClr val="accent4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de-DE" noProof="0"/>
              <a:t>Titel hinzufügen</a:t>
            </a:r>
          </a:p>
        </p:txBody>
      </p:sp>
      <p:sp>
        <p:nvSpPr>
          <p:cNvPr id="28" name="Textplatzhalter 10">
            <a:extLst>
              <a:ext uri="{FF2B5EF4-FFF2-40B4-BE49-F238E27FC236}">
                <a16:creationId xmlns:a16="http://schemas.microsoft.com/office/drawing/2014/main" id="{CA8E4A5D-4A2C-4FCA-9886-11A6692866A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52814" y="2399173"/>
            <a:ext cx="1611892" cy="1151632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buNone/>
              <a:defRPr sz="2800" b="1" cap="all" spc="100" baseline="0">
                <a:solidFill>
                  <a:schemeClr val="accent5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de-DE" noProof="0"/>
              <a:t>Titel hinzufügen</a:t>
            </a:r>
          </a:p>
        </p:txBody>
      </p:sp>
      <p:sp>
        <p:nvSpPr>
          <p:cNvPr id="29" name="Textplatzhalter 10">
            <a:extLst>
              <a:ext uri="{FF2B5EF4-FFF2-40B4-BE49-F238E27FC236}">
                <a16:creationId xmlns:a16="http://schemas.microsoft.com/office/drawing/2014/main" id="{D12F1290-6B4C-49B8-BC26-3B433534C3F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336341" y="2399173"/>
            <a:ext cx="1611892" cy="1151632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buNone/>
              <a:defRPr sz="2800" b="1" cap="all" spc="100" baseline="0">
                <a:solidFill>
                  <a:schemeClr val="accent2">
                    <a:lumMod val="20000"/>
                    <a:lumOff val="8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de-DE" noProof="0"/>
              <a:t>Titel hinzufügen</a:t>
            </a:r>
          </a:p>
        </p:txBody>
      </p:sp>
      <p:sp>
        <p:nvSpPr>
          <p:cNvPr id="30" name="Textplatzhalter 10">
            <a:extLst>
              <a:ext uri="{FF2B5EF4-FFF2-40B4-BE49-F238E27FC236}">
                <a16:creationId xmlns:a16="http://schemas.microsoft.com/office/drawing/2014/main" id="{0E60E704-AD01-4048-8D70-3F4CA25DA63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969286" y="2399173"/>
            <a:ext cx="1611892" cy="1151632"/>
          </a:xfrm>
          <a:prstGeom prst="rect">
            <a:avLst/>
          </a:prstGeom>
        </p:spPr>
        <p:txBody>
          <a:bodyPr rtlCol="0"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buNone/>
              <a:defRPr sz="2800" b="1" cap="all" spc="100" baseline="0">
                <a:solidFill>
                  <a:schemeClr val="accent3">
                    <a:lumMod val="60000"/>
                    <a:lumOff val="40000"/>
                  </a:schemeClr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de-DE" noProof="0"/>
              <a:t>Titel hinzufügen</a:t>
            </a:r>
          </a:p>
        </p:txBody>
      </p:sp>
      <p:sp>
        <p:nvSpPr>
          <p:cNvPr id="31" name="Titel 1">
            <a:extLst>
              <a:ext uri="{FF2B5EF4-FFF2-40B4-BE49-F238E27FC236}">
                <a16:creationId xmlns:a16="http://schemas.microsoft.com/office/drawing/2014/main" id="{4CB251EF-EB2B-4D32-A321-FEC37EAB8D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3750" y="715939"/>
            <a:ext cx="4864608" cy="365760"/>
          </a:xfrm>
        </p:spPr>
        <p:txBody>
          <a:bodyPr rtlCol="0"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pPr rtl="0"/>
            <a:r>
              <a:rPr lang="de-DE" noProof="0"/>
              <a:t>Titel durch Klicken hinzufügen</a:t>
            </a:r>
          </a:p>
        </p:txBody>
      </p:sp>
    </p:spTree>
    <p:extLst>
      <p:ext uri="{BB962C8B-B14F-4D97-AF65-F5344CB8AC3E}">
        <p14:creationId xmlns:p14="http://schemas.microsoft.com/office/powerpoint/2010/main" val="37791732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Über u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">
            <a:extLst>
              <a:ext uri="{FF2B5EF4-FFF2-40B4-BE49-F238E27FC236}">
                <a16:creationId xmlns:a16="http://schemas.microsoft.com/office/drawing/2014/main" id="{C99B8705-C027-4E12-892E-C32FF13296F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7" name="Bildplatzhalter 7">
            <a:extLst>
              <a:ext uri="{FF2B5EF4-FFF2-40B4-BE49-F238E27FC236}">
                <a16:creationId xmlns:a16="http://schemas.microsoft.com/office/drawing/2014/main" id="{ED685DB5-FA77-4C19-88B8-5A8D733B42B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5012530" y="0"/>
            <a:ext cx="7196138" cy="6867376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Zum Hinzufügen eines Fotos klicken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346919B-FFF8-4FED-8A44-48A7E600EB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de-DE" noProof="0"/>
              <a:t>06.08.20XX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6DF28B0-8A34-4E86-9FE3-20BD880CD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 noProof="0"/>
              <a:t>VERKAUFSPRÄSENTATION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4BE1CCB-96B6-4D9F-A932-D0EBDBD7D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de-DE" noProof="0" smtClean="0"/>
              <a:t>‹Nr.›</a:t>
            </a:fld>
            <a:endParaRPr lang="de-DE" noProof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1F7CB735-9F66-41A8-8F1D-4B66FE1D11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2" y="1672143"/>
            <a:ext cx="6019802" cy="3513714"/>
          </a:xfrm>
          <a:solidFill>
            <a:schemeClr val="accent6">
              <a:alpha val="80000"/>
            </a:schemeClr>
          </a:solidFill>
        </p:spPr>
        <p:txBody>
          <a:bodyPr lIns="676656" tIns="795528" rtlCol="0" anchor="t">
            <a:normAutofit/>
          </a:bodyPr>
          <a:lstStyle>
            <a:lvl1pPr>
              <a:defRPr sz="2800"/>
            </a:lvl1pPr>
          </a:lstStyle>
          <a:p>
            <a:pPr rtl="0"/>
            <a:r>
              <a:rPr lang="de-DE" noProof="0"/>
              <a:t>Titel durch Klicken hinzufügen</a:t>
            </a:r>
          </a:p>
        </p:txBody>
      </p:sp>
      <p:sp>
        <p:nvSpPr>
          <p:cNvPr id="11" name="Textplatzhalter 17">
            <a:extLst>
              <a:ext uri="{FF2B5EF4-FFF2-40B4-BE49-F238E27FC236}">
                <a16:creationId xmlns:a16="http://schemas.microsoft.com/office/drawing/2014/main" id="{4A51F916-D1A0-40B2-A894-1C597A7AAFB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4575" y="3007594"/>
            <a:ext cx="4850550" cy="1731145"/>
          </a:xfrm>
        </p:spPr>
        <p:txBody>
          <a:bodyPr rtlCol="0"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accent2"/>
                </a:solidFill>
              </a:defRPr>
            </a:lvl1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</p:spTree>
    <p:extLst>
      <p:ext uri="{BB962C8B-B14F-4D97-AF65-F5344CB8AC3E}">
        <p14:creationId xmlns:p14="http://schemas.microsoft.com/office/powerpoint/2010/main" val="123619509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usammenfass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ildplatzhalter 7">
            <a:extLst>
              <a:ext uri="{FF2B5EF4-FFF2-40B4-BE49-F238E27FC236}">
                <a16:creationId xmlns:a16="http://schemas.microsoft.com/office/drawing/2014/main" id="{D2CF4D42-6C74-47FD-8195-943D55ADA87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de-DE" noProof="0"/>
              <a:t>Zum Hinzufügen eines Fotos klicken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59275658-2C01-4217-AE99-DF0FDFFE43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de-DE" noProof="0"/>
              <a:t>06.08.20XX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F913D93-CECF-4647-8DC2-8F7DD04E7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 noProof="0"/>
              <a:t>VERKAUFSPRÄSENTATION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3C60507-1EAA-4632-9D67-1BD599F4F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de-DE" noProof="0" smtClean="0"/>
              <a:pPr/>
              <a:t>‹Nr.›</a:t>
            </a:fld>
            <a:endParaRPr lang="de-DE" noProof="0"/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2754639B-AD71-425C-BF07-356C0F14C9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353381"/>
            <a:ext cx="5622878" cy="4151236"/>
          </a:xfrm>
          <a:solidFill>
            <a:schemeClr val="accent3">
              <a:alpha val="90000"/>
            </a:schemeClr>
          </a:solidFill>
        </p:spPr>
        <p:txBody>
          <a:bodyPr vert="horz" lIns="649224" tIns="749808" rIns="91440" bIns="45720" rtlCol="0" anchor="t">
            <a:noAutofit/>
          </a:bodyPr>
          <a:lstStyle>
            <a:lvl1pPr>
              <a:defRPr lang="en-US" sz="2800">
                <a:ln w="19050">
                  <a:solidFill>
                    <a:schemeClr val="bg1"/>
                  </a:solidFill>
                </a:ln>
                <a:ea typeface="+mn-ea"/>
                <a:cs typeface="+mn-cs"/>
              </a:defRPr>
            </a:lvl1pPr>
          </a:lstStyle>
          <a:p>
            <a:pPr marL="0" lvl="0" indent="0" rtl="0">
              <a:spcBef>
                <a:spcPts val="0"/>
              </a:spcBef>
              <a:buFont typeface="Arial" panose="020B0604020202020204" pitchFamily="34" charset="0"/>
            </a:pPr>
            <a:r>
              <a:rPr lang="de-DE" noProof="0"/>
              <a:t>Titel durch Klicken hinzufügen</a:t>
            </a:r>
          </a:p>
        </p:txBody>
      </p:sp>
      <p:sp>
        <p:nvSpPr>
          <p:cNvPr id="8" name="Textplatzhalter 17">
            <a:extLst>
              <a:ext uri="{FF2B5EF4-FFF2-40B4-BE49-F238E27FC236}">
                <a16:creationId xmlns:a16="http://schemas.microsoft.com/office/drawing/2014/main" id="{64CF3C46-90B8-467D-9D50-086B9135701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77993" y="2689071"/>
            <a:ext cx="4567209" cy="2212496"/>
          </a:xfrm>
        </p:spPr>
        <p:txBody>
          <a:bodyPr rtlCol="0"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</p:spTree>
    <p:extLst>
      <p:ext uri="{BB962C8B-B14F-4D97-AF65-F5344CB8AC3E}">
        <p14:creationId xmlns:p14="http://schemas.microsoft.com/office/powerpoint/2010/main" val="21718030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elen Dan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Bildplatzhalter 7">
            <a:extLst>
              <a:ext uri="{FF2B5EF4-FFF2-40B4-BE49-F238E27FC236}">
                <a16:creationId xmlns:a16="http://schemas.microsoft.com/office/drawing/2014/main" id="{10B86B2D-56E1-4FB2-8CC9-DBC6C0B6EB0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0" y="0"/>
            <a:ext cx="8153400" cy="6858000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Zum Hinzufügen eines Fotos klicken</a:t>
            </a:r>
          </a:p>
        </p:txBody>
      </p:sp>
      <p:sp>
        <p:nvSpPr>
          <p:cNvPr id="8" name="Textplatzhalter 17">
            <a:extLst>
              <a:ext uri="{FF2B5EF4-FFF2-40B4-BE49-F238E27FC236}">
                <a16:creationId xmlns:a16="http://schemas.microsoft.com/office/drawing/2014/main" id="{1D70C38F-1ABB-4C86-972A-E388226700C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465112" y="2326705"/>
            <a:ext cx="4114592" cy="2212496"/>
          </a:xfrm>
        </p:spPr>
        <p:txBody>
          <a:bodyPr rtlCol="0"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319B0AE4-4C17-4975-A59C-4D9EFE5840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de-DE" noProof="0"/>
              <a:t>06.08.20XX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5FC9023-3371-40C0-A618-BF8AA20FFE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 noProof="0"/>
              <a:t>VERKAUFSPRÄSENTATION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8221E28-544B-4D00-A151-341F3D7EC9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de-DE" noProof="0" smtClean="0"/>
              <a:pPr/>
              <a:t>‹Nr.›</a:t>
            </a:fld>
            <a:endParaRPr lang="de-DE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E907CF0-318A-401D-9F77-B63C65D296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52360" y="1728566"/>
            <a:ext cx="4127344" cy="724702"/>
          </a:xfrm>
        </p:spPr>
        <p:txBody>
          <a:bodyPr rtlCol="0"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pPr rtl="0"/>
            <a:r>
              <a:rPr lang="de-DE" noProof="0"/>
              <a:t>Titel durch Klicken hinzufügen</a:t>
            </a:r>
          </a:p>
        </p:txBody>
      </p:sp>
    </p:spTree>
    <p:extLst>
      <p:ext uri="{BB962C8B-B14F-4D97-AF65-F5344CB8AC3E}">
        <p14:creationId xmlns:p14="http://schemas.microsoft.com/office/powerpoint/2010/main" val="21988034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2">
            <a:extLst>
              <a:ext uri="{FF2B5EF4-FFF2-40B4-BE49-F238E27FC236}">
                <a16:creationId xmlns:a16="http://schemas.microsoft.com/office/drawing/2014/main" id="{6B95BA1F-6B83-4358-A202-FD15470976A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35C10F8-CB40-4BDD-AA21-7DDC300FE7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de-DE" noProof="0"/>
              <a:t>06.08.20XX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34969F5-F9D0-4A38-8C6C-86005388F5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 noProof="0"/>
              <a:t>VERKAUFSPRÄSENTATION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CC33B3F-10CE-4363-805C-361CA4941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de-DE" noProof="0" smtClean="0"/>
              <a:t>‹Nr.›</a:t>
            </a:fld>
            <a:endParaRPr lang="de-DE" noProof="0"/>
          </a:p>
        </p:txBody>
      </p:sp>
      <p:sp>
        <p:nvSpPr>
          <p:cNvPr id="13" name="Bildplatzhalter 7">
            <a:extLst>
              <a:ext uri="{FF2B5EF4-FFF2-40B4-BE49-F238E27FC236}">
                <a16:creationId xmlns:a16="http://schemas.microsoft.com/office/drawing/2014/main" id="{8EABAB15-C887-420D-92A1-24DBD62EE55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0" y="729926"/>
            <a:ext cx="3581400" cy="5388772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Zum Hinzufügen eines Fotos klicken</a:t>
            </a:r>
          </a:p>
        </p:txBody>
      </p:sp>
      <p:sp>
        <p:nvSpPr>
          <p:cNvPr id="16" name="Textplatzhalter 14">
            <a:extLst>
              <a:ext uri="{FF2B5EF4-FFF2-40B4-BE49-F238E27FC236}">
                <a16:creationId xmlns:a16="http://schemas.microsoft.com/office/drawing/2014/main" id="{F7E8EA93-3F05-4D28-8B15-91D6789458B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746476" y="1921400"/>
            <a:ext cx="2289974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600" b="1" cap="all" spc="200" baseline="0">
                <a:solidFill>
                  <a:schemeClr val="accent5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de-DE" noProof="0"/>
              <a:t>Titel durch Klicken hinzufügen</a:t>
            </a:r>
          </a:p>
        </p:txBody>
      </p:sp>
      <p:sp>
        <p:nvSpPr>
          <p:cNvPr id="17" name="Textplatzhalter 14">
            <a:extLst>
              <a:ext uri="{FF2B5EF4-FFF2-40B4-BE49-F238E27FC236}">
                <a16:creationId xmlns:a16="http://schemas.microsoft.com/office/drawing/2014/main" id="{B4EBCE5D-8795-44C7-8196-051689C6FE2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746476" y="2245710"/>
            <a:ext cx="2289974" cy="1739538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18" name="Textplatzhalter 14">
            <a:extLst>
              <a:ext uri="{FF2B5EF4-FFF2-40B4-BE49-F238E27FC236}">
                <a16:creationId xmlns:a16="http://schemas.microsoft.com/office/drawing/2014/main" id="{195044F5-86E3-4A1C-B3C8-6E3422E5B41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065518" y="2245710"/>
            <a:ext cx="2289974" cy="1739538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19" name="Textplatzhalter 14">
            <a:extLst>
              <a:ext uri="{FF2B5EF4-FFF2-40B4-BE49-F238E27FC236}">
                <a16:creationId xmlns:a16="http://schemas.microsoft.com/office/drawing/2014/main" id="{4C9BA1BF-0690-4DB5-9BBC-31D1948D82A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746476" y="4443157"/>
            <a:ext cx="2289974" cy="1463249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20" name="Textplatzhalter 14">
            <a:extLst>
              <a:ext uri="{FF2B5EF4-FFF2-40B4-BE49-F238E27FC236}">
                <a16:creationId xmlns:a16="http://schemas.microsoft.com/office/drawing/2014/main" id="{0D187952-9422-42DE-B163-B764E0D0992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65519" y="4451209"/>
            <a:ext cx="2289972" cy="1457161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21" name="Textplatzhalter 14">
            <a:extLst>
              <a:ext uri="{FF2B5EF4-FFF2-40B4-BE49-F238E27FC236}">
                <a16:creationId xmlns:a16="http://schemas.microsoft.com/office/drawing/2014/main" id="{54291470-2EE9-46D8-8083-E4523DCE52B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065517" y="1921400"/>
            <a:ext cx="2289974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600" b="1" cap="all" spc="200" baseline="0">
                <a:solidFill>
                  <a:schemeClr val="accent5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de-DE" noProof="0"/>
              <a:t>Titel durch Klicken hinzufügen</a:t>
            </a:r>
          </a:p>
        </p:txBody>
      </p:sp>
      <p:sp>
        <p:nvSpPr>
          <p:cNvPr id="22" name="Textplatzhalter 14">
            <a:extLst>
              <a:ext uri="{FF2B5EF4-FFF2-40B4-BE49-F238E27FC236}">
                <a16:creationId xmlns:a16="http://schemas.microsoft.com/office/drawing/2014/main" id="{17B8E7E2-50C1-429D-A8C5-C098CDADCF3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746476" y="4118846"/>
            <a:ext cx="2289974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600" b="1" cap="all" spc="200" baseline="0">
                <a:solidFill>
                  <a:schemeClr val="accent5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de-DE" noProof="0"/>
              <a:t>Titel durch Klicken hinzufügen</a:t>
            </a:r>
          </a:p>
        </p:txBody>
      </p:sp>
      <p:sp>
        <p:nvSpPr>
          <p:cNvPr id="23" name="Textplatzhalter 14">
            <a:extLst>
              <a:ext uri="{FF2B5EF4-FFF2-40B4-BE49-F238E27FC236}">
                <a16:creationId xmlns:a16="http://schemas.microsoft.com/office/drawing/2014/main" id="{09DB38C9-BBE5-4212-87C2-D9B34A47075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065518" y="4118846"/>
            <a:ext cx="2289972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600" b="1" cap="all" spc="200" baseline="0">
                <a:solidFill>
                  <a:schemeClr val="accent5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de-DE" noProof="0"/>
              <a:t>Titel durch Klicken hinzufügen</a:t>
            </a:r>
          </a:p>
        </p:txBody>
      </p:sp>
      <p:sp>
        <p:nvSpPr>
          <p:cNvPr id="24" name="Textplatzhalter 14">
            <a:extLst>
              <a:ext uri="{FF2B5EF4-FFF2-40B4-BE49-F238E27FC236}">
                <a16:creationId xmlns:a16="http://schemas.microsoft.com/office/drawing/2014/main" id="{EA61E342-2B6C-4379-A3B3-8D1B338F656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417910" y="1921400"/>
            <a:ext cx="2289974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600" b="1" cap="all" spc="200" baseline="0">
                <a:solidFill>
                  <a:schemeClr val="accent5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de-DE" noProof="0"/>
              <a:t>Titel durch Klicken hinzufügen</a:t>
            </a:r>
          </a:p>
        </p:txBody>
      </p:sp>
      <p:sp>
        <p:nvSpPr>
          <p:cNvPr id="25" name="Textplatzhalter 14">
            <a:extLst>
              <a:ext uri="{FF2B5EF4-FFF2-40B4-BE49-F238E27FC236}">
                <a16:creationId xmlns:a16="http://schemas.microsoft.com/office/drawing/2014/main" id="{4F39B769-D212-4C11-B6CB-0423DD10599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417910" y="2245710"/>
            <a:ext cx="2289974" cy="1739538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C47FF8E-011E-46E6-9F4D-DAD4830958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65516" y="1185284"/>
            <a:ext cx="7288284" cy="469490"/>
          </a:xfrm>
        </p:spPr>
        <p:txBody>
          <a:bodyPr rtlCol="0" anchor="t">
            <a:norm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pPr rtl="0"/>
            <a:r>
              <a:rPr lang="de-DE" noProof="0"/>
              <a:t>Titel durch Klicken hinzufügen</a:t>
            </a:r>
          </a:p>
        </p:txBody>
      </p:sp>
    </p:spTree>
    <p:extLst>
      <p:ext uri="{BB962C8B-B14F-4D97-AF65-F5344CB8AC3E}">
        <p14:creationId xmlns:p14="http://schemas.microsoft.com/office/powerpoint/2010/main" val="30577356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ös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2">
            <a:extLst>
              <a:ext uri="{FF2B5EF4-FFF2-40B4-BE49-F238E27FC236}">
                <a16:creationId xmlns:a16="http://schemas.microsoft.com/office/drawing/2014/main" id="{EA781AFB-2572-4954-B05E-84CDE1D8831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E750850-5ECD-4AA5-8EF0-70C6EA291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de-DE" noProof="0"/>
              <a:t>06.08.20XX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126B04CF-8972-48CE-B427-B542AF911B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 noProof="0"/>
              <a:t>VERKAUFSPRÄSENTATION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9864ACC-F262-4128-BC17-FCB29BEF0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de-DE" noProof="0" smtClean="0"/>
              <a:t>‹Nr.›</a:t>
            </a:fld>
            <a:endParaRPr lang="de-DE" noProof="0"/>
          </a:p>
        </p:txBody>
      </p:sp>
      <p:sp>
        <p:nvSpPr>
          <p:cNvPr id="12" name="Textplatzhalter 14">
            <a:extLst>
              <a:ext uri="{FF2B5EF4-FFF2-40B4-BE49-F238E27FC236}">
                <a16:creationId xmlns:a16="http://schemas.microsoft.com/office/drawing/2014/main" id="{717CFF16-7992-46DD-8151-F55B0300570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506711" y="1335193"/>
            <a:ext cx="2859090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600" b="1" cap="all" spc="200" baseline="0">
                <a:solidFill>
                  <a:schemeClr val="accent5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de-DE" noProof="0"/>
              <a:t>Titel durch Klicken hinzufügen</a:t>
            </a:r>
          </a:p>
        </p:txBody>
      </p:sp>
      <p:sp>
        <p:nvSpPr>
          <p:cNvPr id="13" name="Textplatzhalter 14">
            <a:extLst>
              <a:ext uri="{FF2B5EF4-FFF2-40B4-BE49-F238E27FC236}">
                <a16:creationId xmlns:a16="http://schemas.microsoft.com/office/drawing/2014/main" id="{EBADC1C2-D36B-4AFE-8824-DE6D0FB5138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06711" y="1639822"/>
            <a:ext cx="2859090" cy="1475319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14" name="Textplatzhalter 14">
            <a:extLst>
              <a:ext uri="{FF2B5EF4-FFF2-40B4-BE49-F238E27FC236}">
                <a16:creationId xmlns:a16="http://schemas.microsoft.com/office/drawing/2014/main" id="{F1632658-DE5C-4EA2-83DE-AB456D9D76E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167309" y="1639822"/>
            <a:ext cx="2859091" cy="1517776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76A6D61C-C33C-46D5-B2C5-6C6A7C143A9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06711" y="3837269"/>
            <a:ext cx="2859090" cy="153331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16" name="Textplatzhalter 14">
            <a:extLst>
              <a:ext uri="{FF2B5EF4-FFF2-40B4-BE49-F238E27FC236}">
                <a16:creationId xmlns:a16="http://schemas.microsoft.com/office/drawing/2014/main" id="{0A4E6A96-585A-4265-900D-17D98121F54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167310" y="3845321"/>
            <a:ext cx="2859089" cy="152693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17" name="Textplatzhalter 14">
            <a:extLst>
              <a:ext uri="{FF2B5EF4-FFF2-40B4-BE49-F238E27FC236}">
                <a16:creationId xmlns:a16="http://schemas.microsoft.com/office/drawing/2014/main" id="{28B8437C-1550-4581-911A-98BEA151A4A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167308" y="1335193"/>
            <a:ext cx="2859091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600" b="1" cap="all" spc="200" baseline="0">
                <a:solidFill>
                  <a:schemeClr val="accent5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de-DE" noProof="0"/>
              <a:t>Titel durch Klicken hinzufügen</a:t>
            </a:r>
          </a:p>
        </p:txBody>
      </p:sp>
      <p:sp>
        <p:nvSpPr>
          <p:cNvPr id="18" name="Textplatzhalter 14">
            <a:extLst>
              <a:ext uri="{FF2B5EF4-FFF2-40B4-BE49-F238E27FC236}">
                <a16:creationId xmlns:a16="http://schemas.microsoft.com/office/drawing/2014/main" id="{04DF1AD6-E51A-4D19-A9C8-CCAFE9E9B2A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06711" y="3532639"/>
            <a:ext cx="2859090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600" b="1" cap="all" spc="200" baseline="0">
                <a:solidFill>
                  <a:schemeClr val="accent5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de-DE" noProof="0"/>
              <a:t>Titel durch Klicken hinzufügen</a:t>
            </a:r>
          </a:p>
        </p:txBody>
      </p:sp>
      <p:sp>
        <p:nvSpPr>
          <p:cNvPr id="19" name="Textplatzhalter 14">
            <a:extLst>
              <a:ext uri="{FF2B5EF4-FFF2-40B4-BE49-F238E27FC236}">
                <a16:creationId xmlns:a16="http://schemas.microsoft.com/office/drawing/2014/main" id="{A3656830-2B4C-4F48-8EBD-F8C80C353FC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167309" y="3532639"/>
            <a:ext cx="2859089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600" b="1" cap="all" spc="200" baseline="0">
                <a:solidFill>
                  <a:schemeClr val="accent5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de-DE" noProof="0"/>
              <a:t>Titel durch Klicken hinzufügen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23D6999-ED11-424C-91FD-1ECD0CB9D2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84299" y="2768600"/>
            <a:ext cx="2956810" cy="1129164"/>
          </a:xfrm>
        </p:spPr>
        <p:txBody>
          <a:bodyPr rtlCol="0" anchor="t">
            <a:normAutofit/>
          </a:bodyPr>
          <a:lstStyle>
            <a:lvl1pPr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pPr rtl="0"/>
            <a:r>
              <a:rPr lang="de-DE" noProof="0"/>
              <a:t>Titel durch Klicken hinzufügen</a:t>
            </a:r>
          </a:p>
        </p:txBody>
      </p:sp>
    </p:spTree>
    <p:extLst>
      <p:ext uri="{BB962C8B-B14F-4D97-AF65-F5344CB8AC3E}">
        <p14:creationId xmlns:p14="http://schemas.microsoft.com/office/powerpoint/2010/main" val="37491488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ktübersic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2">
            <a:extLst>
              <a:ext uri="{FF2B5EF4-FFF2-40B4-BE49-F238E27FC236}">
                <a16:creationId xmlns:a16="http://schemas.microsoft.com/office/drawing/2014/main" id="{7A0CE26C-A8CF-4DC0-9913-86FF0ED8762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15DD4FC6-591F-4220-A331-724C4FE41E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de-DE" noProof="0"/>
              <a:t>06.08.20XX</a:t>
            </a:r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A1506146-DCCA-4419-9FC3-7F33AEABA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 noProof="0"/>
              <a:t>VERKAUFSPRÄSENTATION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4BDEDAF2-5575-4164-9610-7906C20335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de-DE" noProof="0" smtClean="0"/>
              <a:t>‹Nr.›</a:t>
            </a:fld>
            <a:endParaRPr lang="de-DE" noProof="0"/>
          </a:p>
        </p:txBody>
      </p:sp>
      <p:sp>
        <p:nvSpPr>
          <p:cNvPr id="35" name="Textplatzhalter 14">
            <a:extLst>
              <a:ext uri="{FF2B5EF4-FFF2-40B4-BE49-F238E27FC236}">
                <a16:creationId xmlns:a16="http://schemas.microsoft.com/office/drawing/2014/main" id="{0C598512-93DF-4C00-A3BC-4CFF184217A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0484" y="3639417"/>
            <a:ext cx="2383764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sz="1600" b="1" cap="all" spc="200" baseline="0">
                <a:solidFill>
                  <a:schemeClr val="accent5"/>
                </a:solidFill>
                <a:latin typeface="Arial" panose="020B0604020202020204" pitchFamily="34" charset="0"/>
                <a:cs typeface="Posterama" panose="020B0504020200020000" pitchFamily="34" charset="0"/>
              </a:defRPr>
            </a:lvl1pPr>
          </a:lstStyle>
          <a:p>
            <a:pPr lvl="0" rtl="0"/>
            <a:r>
              <a:rPr lang="de-DE" noProof="0"/>
              <a:t>Titel durch Klicken hinzufügen</a:t>
            </a:r>
          </a:p>
        </p:txBody>
      </p:sp>
      <p:sp>
        <p:nvSpPr>
          <p:cNvPr id="36" name="Textplatzhalter 14">
            <a:extLst>
              <a:ext uri="{FF2B5EF4-FFF2-40B4-BE49-F238E27FC236}">
                <a16:creationId xmlns:a16="http://schemas.microsoft.com/office/drawing/2014/main" id="{9AFC7B8A-881F-4E97-91D4-F41DFA6D8F8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0484" y="3965866"/>
            <a:ext cx="2383764" cy="112608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37" name="Textplatzhalter 14">
            <a:extLst>
              <a:ext uri="{FF2B5EF4-FFF2-40B4-BE49-F238E27FC236}">
                <a16:creationId xmlns:a16="http://schemas.microsoft.com/office/drawing/2014/main" id="{77B10018-89A9-49C8-8DCE-621EF9328C6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78982" y="3969554"/>
            <a:ext cx="2383764" cy="112608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38" name="Textplatzhalter 14">
            <a:extLst>
              <a:ext uri="{FF2B5EF4-FFF2-40B4-BE49-F238E27FC236}">
                <a16:creationId xmlns:a16="http://schemas.microsoft.com/office/drawing/2014/main" id="{342C0572-2FB8-4C18-AD74-75A16532134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37478" y="3953422"/>
            <a:ext cx="2383765" cy="112608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39" name="Textplatzhalter 14">
            <a:extLst>
              <a:ext uri="{FF2B5EF4-FFF2-40B4-BE49-F238E27FC236}">
                <a16:creationId xmlns:a16="http://schemas.microsoft.com/office/drawing/2014/main" id="{3495EE04-F172-4AD4-8FE7-4A03B1CE4F8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188445" y="3953422"/>
            <a:ext cx="2383765" cy="1126085"/>
          </a:xfrm>
          <a:prstGeom prst="rect">
            <a:avLst/>
          </a:prstGeom>
        </p:spPr>
        <p:txBody>
          <a:bodyPr rtlCol="0"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40" name="Textplatzhalter 14">
            <a:extLst>
              <a:ext uri="{FF2B5EF4-FFF2-40B4-BE49-F238E27FC236}">
                <a16:creationId xmlns:a16="http://schemas.microsoft.com/office/drawing/2014/main" id="{F23ABA12-4A7C-42A2-9A8E-9E7F1A2BB23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419503" y="3639417"/>
            <a:ext cx="2502719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sz="1600" b="1" cap="all" spc="200" baseline="0">
                <a:solidFill>
                  <a:schemeClr val="accent5"/>
                </a:solidFill>
                <a:latin typeface="Arial" panose="020B0604020202020204" pitchFamily="34" charset="0"/>
                <a:cs typeface="Posterama" panose="020B0504020200020000" pitchFamily="34" charset="0"/>
              </a:defRPr>
            </a:lvl1pPr>
          </a:lstStyle>
          <a:p>
            <a:pPr lvl="0" rtl="0"/>
            <a:r>
              <a:rPr lang="de-DE" noProof="0"/>
              <a:t>Titel durch Klicken hinzufügen</a:t>
            </a:r>
          </a:p>
        </p:txBody>
      </p:sp>
      <p:sp>
        <p:nvSpPr>
          <p:cNvPr id="41" name="Textplatzhalter 14">
            <a:extLst>
              <a:ext uri="{FF2B5EF4-FFF2-40B4-BE49-F238E27FC236}">
                <a16:creationId xmlns:a16="http://schemas.microsoft.com/office/drawing/2014/main" id="{1E11CB21-11BD-400A-BC43-71A9AFA9282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37478" y="3639417"/>
            <a:ext cx="2383765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sz="1600" b="1" cap="all" spc="200" baseline="0">
                <a:solidFill>
                  <a:schemeClr val="accent5"/>
                </a:solidFill>
                <a:latin typeface="Arial" panose="020B0604020202020204" pitchFamily="34" charset="0"/>
                <a:cs typeface="Posterama" panose="020B0504020200020000" pitchFamily="34" charset="0"/>
              </a:defRPr>
            </a:lvl1pPr>
          </a:lstStyle>
          <a:p>
            <a:pPr lvl="0" rtl="0"/>
            <a:r>
              <a:rPr lang="de-DE" noProof="0"/>
              <a:t>Titel durch Klicken hinzufügen</a:t>
            </a:r>
          </a:p>
        </p:txBody>
      </p:sp>
      <p:sp>
        <p:nvSpPr>
          <p:cNvPr id="42" name="Textplatzhalter 14">
            <a:extLst>
              <a:ext uri="{FF2B5EF4-FFF2-40B4-BE49-F238E27FC236}">
                <a16:creationId xmlns:a16="http://schemas.microsoft.com/office/drawing/2014/main" id="{02DE0CA8-2A1F-49D8-B9B6-BF353B9808C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188445" y="3639417"/>
            <a:ext cx="2383765" cy="365125"/>
          </a:xfrm>
          <a:prstGeom prst="rect">
            <a:avLst/>
          </a:prstGeom>
        </p:spPr>
        <p:txBody>
          <a:bodyPr rtlCol="0"/>
          <a:lstStyle>
            <a:lvl1pPr marL="0" indent="0" algn="ctr">
              <a:buNone/>
              <a:defRPr sz="1600" b="1" cap="all" spc="200" baseline="0">
                <a:solidFill>
                  <a:schemeClr val="accent5"/>
                </a:solidFill>
                <a:latin typeface="Arial" panose="020B0604020202020204" pitchFamily="34" charset="0"/>
                <a:cs typeface="Posterama" panose="020B0504020200020000" pitchFamily="34" charset="0"/>
              </a:defRPr>
            </a:lvl1pPr>
          </a:lstStyle>
          <a:p>
            <a:pPr lvl="0" rtl="0"/>
            <a:r>
              <a:rPr lang="de-DE" noProof="0"/>
              <a:t>Titel durch Klicken hinzufügen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55D3DD0-ED40-47C1-B841-046E1D918B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2697" y="1581912"/>
            <a:ext cx="7286605" cy="634323"/>
          </a:xfrm>
        </p:spPr>
        <p:txBody>
          <a:bodyPr rtlCol="0">
            <a:norm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pPr rtl="0"/>
            <a:r>
              <a:rPr lang="de-DE" noProof="0"/>
              <a:t>Titel durch Klicken hinzufügen</a:t>
            </a:r>
          </a:p>
        </p:txBody>
      </p:sp>
      <p:sp>
        <p:nvSpPr>
          <p:cNvPr id="4" name="Bildplatzhalter 3">
            <a:extLst>
              <a:ext uri="{FF2B5EF4-FFF2-40B4-BE49-F238E27FC236}">
                <a16:creationId xmlns:a16="http://schemas.microsoft.com/office/drawing/2014/main" id="{23C97099-E767-429A-80C6-731FB9D295F4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1510614" y="2847098"/>
            <a:ext cx="603504" cy="603504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pPr rtl="0"/>
            <a:endParaRPr lang="de-DE" noProof="0"/>
          </a:p>
        </p:txBody>
      </p:sp>
      <p:sp>
        <p:nvSpPr>
          <p:cNvPr id="22" name="Bildplatzhalter 3">
            <a:extLst>
              <a:ext uri="{FF2B5EF4-FFF2-40B4-BE49-F238E27FC236}">
                <a16:creationId xmlns:a16="http://schemas.microsoft.com/office/drawing/2014/main" id="{E2E22B87-E0E3-4234-B4FA-C9FC97DEDCB3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4369110" y="2847098"/>
            <a:ext cx="603504" cy="603504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pPr rtl="0"/>
            <a:endParaRPr lang="de-DE" noProof="0"/>
          </a:p>
        </p:txBody>
      </p:sp>
      <p:sp>
        <p:nvSpPr>
          <p:cNvPr id="24" name="Bildplatzhalter 3">
            <a:extLst>
              <a:ext uri="{FF2B5EF4-FFF2-40B4-BE49-F238E27FC236}">
                <a16:creationId xmlns:a16="http://schemas.microsoft.com/office/drawing/2014/main" id="{8EF1B794-5E10-4558-B229-0D8F5895CCAE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7227608" y="2847098"/>
            <a:ext cx="603504" cy="603504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pPr rtl="0"/>
            <a:endParaRPr lang="de-DE" noProof="0"/>
          </a:p>
        </p:txBody>
      </p:sp>
      <p:sp>
        <p:nvSpPr>
          <p:cNvPr id="25" name="Bildplatzhalter 3">
            <a:extLst>
              <a:ext uri="{FF2B5EF4-FFF2-40B4-BE49-F238E27FC236}">
                <a16:creationId xmlns:a16="http://schemas.microsoft.com/office/drawing/2014/main" id="{5ECB6791-2C34-417D-9AB9-03C9A8BBDF91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10078575" y="2847098"/>
            <a:ext cx="603504" cy="603504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pPr rtl="0"/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4451929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ktvorte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 7">
            <a:extLst>
              <a:ext uri="{FF2B5EF4-FFF2-40B4-BE49-F238E27FC236}">
                <a16:creationId xmlns:a16="http://schemas.microsoft.com/office/drawing/2014/main" id="{57C8E50C-1C7A-4E62-B38F-3E12A174C8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7" name="Bildplatzhalter 7">
            <a:extLst>
              <a:ext uri="{FF2B5EF4-FFF2-40B4-BE49-F238E27FC236}">
                <a16:creationId xmlns:a16="http://schemas.microsoft.com/office/drawing/2014/main" id="{7AF7405C-6DF9-4409-85F0-8C1DCCC0AC6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2570" y="729926"/>
            <a:ext cx="6456836" cy="5388772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Zum Hinzufügen eines Fotos klicken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C883B71-4A78-4B93-97F2-F54D7DC100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67704" y="1881922"/>
            <a:ext cx="5749200" cy="3084630"/>
          </a:xfrm>
          <a:solidFill>
            <a:schemeClr val="bg2">
              <a:alpha val="93000"/>
            </a:schemeClr>
          </a:solidFill>
        </p:spPr>
        <p:txBody>
          <a:bodyPr lIns="694944" tIns="713232" rtlCol="0" anchor="t">
            <a:normAutofit/>
          </a:bodyPr>
          <a:lstStyle>
            <a:lvl1pPr algn="l">
              <a:lnSpc>
                <a:spcPct val="100000"/>
              </a:lnSpc>
              <a:defRPr sz="2800"/>
            </a:lvl1pPr>
          </a:lstStyle>
          <a:p>
            <a:pPr rtl="0"/>
            <a:r>
              <a:rPr lang="de-DE" noProof="0"/>
              <a:t>Titel durch Klicken hinzufügen</a:t>
            </a:r>
          </a:p>
        </p:txBody>
      </p:sp>
      <p:sp>
        <p:nvSpPr>
          <p:cNvPr id="9" name="Textplatzhalter 17">
            <a:extLst>
              <a:ext uri="{FF2B5EF4-FFF2-40B4-BE49-F238E27FC236}">
                <a16:creationId xmlns:a16="http://schemas.microsoft.com/office/drawing/2014/main" id="{83F286D7-A050-456B-BDD3-3FFAA21A809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079405" y="3201410"/>
            <a:ext cx="4614604" cy="1291638"/>
          </a:xfrm>
        </p:spPr>
        <p:txBody>
          <a:bodyPr rtlCol="0"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accent2"/>
                </a:solidFill>
              </a:defRPr>
            </a:lvl1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A927E28-2C60-4D18-8BB3-DC9627E13C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de-DE" noProof="0"/>
              <a:t>06.08.20XX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4290EE45-541D-483E-A0B8-5997A2F98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 noProof="0"/>
              <a:t>VERKAUFSPRÄSENTATION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04E100B-E96A-45D4-9553-51CF2CBA5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de-DE" noProof="0" smtClean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17701240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nternehmensübersic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7">
            <a:extLst>
              <a:ext uri="{FF2B5EF4-FFF2-40B4-BE49-F238E27FC236}">
                <a16:creationId xmlns:a16="http://schemas.microsoft.com/office/drawing/2014/main" id="{E757B982-FF4B-4902-B808-FC325983FD9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0" y="0"/>
            <a:ext cx="12192000" cy="6858000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pPr rtl="0"/>
            <a:r>
              <a:rPr lang="de-DE" noProof="0"/>
              <a:t>Zum Hinzufügen eines Fotos klicken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D7337BF-9564-499D-91CE-9DDD9C9693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03350" y="1371599"/>
            <a:ext cx="9385300" cy="985791"/>
          </a:xfrm>
        </p:spPr>
        <p:txBody>
          <a:bodyPr rtlCol="0">
            <a:noAutofit/>
          </a:bodyPr>
          <a:lstStyle>
            <a:lvl1pPr algn="ctr">
              <a:defRPr sz="540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pPr rtl="0"/>
            <a:r>
              <a:rPr lang="de-DE" noProof="0"/>
              <a:t>Titel durch Klicken hinzufügen</a:t>
            </a:r>
          </a:p>
        </p:txBody>
      </p:sp>
    </p:spTree>
    <p:extLst>
      <p:ext uri="{BB962C8B-B14F-4D97-AF65-F5344CB8AC3E}">
        <p14:creationId xmlns:p14="http://schemas.microsoft.com/office/powerpoint/2010/main" val="36279003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eschäftsmode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2">
            <a:extLst>
              <a:ext uri="{FF2B5EF4-FFF2-40B4-BE49-F238E27FC236}">
                <a16:creationId xmlns:a16="http://schemas.microsoft.com/office/drawing/2014/main" id="{12684757-E21D-414B-B627-1E0D15F89CA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11" name="Bildplatzhalter 7">
            <a:extLst>
              <a:ext uri="{FF2B5EF4-FFF2-40B4-BE49-F238E27FC236}">
                <a16:creationId xmlns:a16="http://schemas.microsoft.com/office/drawing/2014/main" id="{927250C7-CB58-468C-B8BB-17DB85D4F24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011738" y="0"/>
            <a:ext cx="7196930" cy="6867376"/>
          </a:xfrm>
        </p:spPr>
        <p:txBody>
          <a:bodyPr rtlCol="0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de-DE" noProof="0"/>
              <a:t>Zum Hinzufügen eines Fotos klicken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76BB3F6-84AB-40BA-9D7D-7C1E13C0E1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1036629"/>
            <a:ext cx="6007099" cy="4784742"/>
          </a:xfrm>
          <a:solidFill>
            <a:schemeClr val="accent6">
              <a:alpha val="80000"/>
            </a:schemeClr>
          </a:solidFill>
        </p:spPr>
        <p:txBody>
          <a:bodyPr lIns="822960" tIns="640080" rtlCol="0" anchor="t">
            <a:normAutofit/>
          </a:bodyPr>
          <a:lstStyle>
            <a:lvl1pPr algn="l">
              <a:lnSpc>
                <a:spcPct val="100000"/>
              </a:lnSpc>
              <a:defRPr sz="2800"/>
            </a:lvl1pPr>
          </a:lstStyle>
          <a:p>
            <a:pPr rtl="0"/>
            <a:r>
              <a:rPr lang="de-DE" noProof="0"/>
              <a:t>Titel durch Klicken hinzufügen</a:t>
            </a:r>
          </a:p>
        </p:txBody>
      </p:sp>
      <p:sp>
        <p:nvSpPr>
          <p:cNvPr id="16" name="Textplatzhalter 14">
            <a:extLst>
              <a:ext uri="{FF2B5EF4-FFF2-40B4-BE49-F238E27FC236}">
                <a16:creationId xmlns:a16="http://schemas.microsoft.com/office/drawing/2014/main" id="{6A7AB969-4D8E-41B0-A403-6D1D41CD516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29016" y="2368506"/>
            <a:ext cx="4771030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600" b="1" cap="all" spc="20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de-DE" noProof="0"/>
              <a:t>Titel durch Klicken hinzufügen</a:t>
            </a:r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08F82904-47D8-4EB9-A697-8ED11274C40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9017" y="2605040"/>
            <a:ext cx="4771030" cy="801073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22" name="Textplatzhalter 14">
            <a:extLst>
              <a:ext uri="{FF2B5EF4-FFF2-40B4-BE49-F238E27FC236}">
                <a16:creationId xmlns:a16="http://schemas.microsoft.com/office/drawing/2014/main" id="{44501739-C457-4C98-A458-5B3639CFB82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9016" y="3544629"/>
            <a:ext cx="4771030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600" b="1" cap="all" spc="20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de-DE" noProof="0"/>
              <a:t>Titel durch Klicken hinzufügen</a:t>
            </a:r>
          </a:p>
        </p:txBody>
      </p:sp>
      <p:sp>
        <p:nvSpPr>
          <p:cNvPr id="21" name="Textplatzhalter 14">
            <a:extLst>
              <a:ext uri="{FF2B5EF4-FFF2-40B4-BE49-F238E27FC236}">
                <a16:creationId xmlns:a16="http://schemas.microsoft.com/office/drawing/2014/main" id="{503766A8-C36E-4337-9DB4-358A28B7431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29017" y="3781163"/>
            <a:ext cx="4771030" cy="801073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24" name="Textplatzhalter 14">
            <a:extLst>
              <a:ext uri="{FF2B5EF4-FFF2-40B4-BE49-F238E27FC236}">
                <a16:creationId xmlns:a16="http://schemas.microsoft.com/office/drawing/2014/main" id="{5F947925-2465-45AC-9A1E-7153477BBEE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29016" y="4739239"/>
            <a:ext cx="4771030" cy="365125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1600" b="1" cap="all" spc="200" baseline="0">
                <a:solidFill>
                  <a:schemeClr val="accent2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de-DE" noProof="0"/>
              <a:t>Titel durch Klicken hinzufügen</a:t>
            </a:r>
          </a:p>
        </p:txBody>
      </p:sp>
      <p:sp>
        <p:nvSpPr>
          <p:cNvPr id="23" name="Textplatzhalter 14">
            <a:extLst>
              <a:ext uri="{FF2B5EF4-FFF2-40B4-BE49-F238E27FC236}">
                <a16:creationId xmlns:a16="http://schemas.microsoft.com/office/drawing/2014/main" id="{6FC86B0E-A85D-444A-BC2A-B7A5FF1D48D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29017" y="4975773"/>
            <a:ext cx="4771030" cy="546815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 rtl="0"/>
            <a:r>
              <a:rPr lang="de-DE" noProof="0"/>
              <a:t>Klicken Sie, um Text hinzuzufügen.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BA930A0-A89C-48EB-A039-375BDA735B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de-DE" noProof="0"/>
              <a:t>06.08.20XX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02A2494-B27D-418F-9D5E-8DE4FFB49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 noProof="0"/>
              <a:t>VERKAUFSPRÄSENTATION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04B0DC46-AFFB-4CCA-B5AE-7028C4E26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de-DE" noProof="0" smtClean="0"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23319673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tübersic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 2">
            <a:extLst>
              <a:ext uri="{FF2B5EF4-FFF2-40B4-BE49-F238E27FC236}">
                <a16:creationId xmlns:a16="http://schemas.microsoft.com/office/drawing/2014/main" id="{1927D588-C832-4149-9B9F-D817459D8B7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410CE2C-509A-4C33-AB34-6F278F117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de-DE" noProof="0"/>
              <a:t>06.08.20XX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78F06B8C-060C-4139-B354-239A56BB34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de-DE" noProof="0"/>
              <a:t>VERKAUFSPRÄSENTATION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57BE7C0-2680-40FD-88E4-27D6E7775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A402E4C0-AD5E-4E8C-9F21-7CCE474BDCEB}" type="slidenum">
              <a:rPr lang="de-DE" noProof="0" smtClean="0"/>
              <a:t>‹Nr.›</a:t>
            </a:fld>
            <a:endParaRPr lang="de-DE" noProof="0"/>
          </a:p>
        </p:txBody>
      </p:sp>
      <p:sp>
        <p:nvSpPr>
          <p:cNvPr id="10" name="Textplatzhalter 14">
            <a:extLst>
              <a:ext uri="{FF2B5EF4-FFF2-40B4-BE49-F238E27FC236}">
                <a16:creationId xmlns:a16="http://schemas.microsoft.com/office/drawing/2014/main" id="{01941F94-25C7-46EC-89FE-B12B54F77CF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16075" y="4076963"/>
            <a:ext cx="3035881" cy="1485635"/>
          </a:xfrm>
          <a:prstGeom prst="rect">
            <a:avLst/>
          </a:prstGeom>
        </p:spPr>
        <p:txBody>
          <a:bodyPr rtlCol="0" anchor="t"/>
          <a:lstStyle>
            <a:lvl1pPr marL="0" indent="0" algn="r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de-DE" noProof="0"/>
              <a:t>Hier Text hinzufügen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1DE2747E-A71B-4917-8960-56D4F927D8C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01068" y="2806964"/>
            <a:ext cx="2693128" cy="991689"/>
          </a:xfrm>
          <a:prstGeom prst="rect">
            <a:avLst/>
          </a:prstGeom>
        </p:spPr>
        <p:txBody>
          <a:bodyPr rtlCol="0" anchor="b"/>
          <a:lstStyle>
            <a:lvl1pPr marL="0" indent="0" algn="r">
              <a:buNone/>
              <a:defRPr sz="4000" b="1" kern="0" cap="all" spc="400" baseline="0">
                <a:solidFill>
                  <a:schemeClr val="accent5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de-DE" noProof="0"/>
              <a:t>Titel hinzufügen</a:t>
            </a:r>
          </a:p>
        </p:txBody>
      </p:sp>
      <p:sp>
        <p:nvSpPr>
          <p:cNvPr id="12" name="Textplatzhalter 14">
            <a:extLst>
              <a:ext uri="{FF2B5EF4-FFF2-40B4-BE49-F238E27FC236}">
                <a16:creationId xmlns:a16="http://schemas.microsoft.com/office/drawing/2014/main" id="{B3830FC7-44D5-48CD-AA84-4E262F2EB8C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689632" y="4076963"/>
            <a:ext cx="3035880" cy="1485635"/>
          </a:xfrm>
          <a:prstGeom prst="rect">
            <a:avLst/>
          </a:prstGeom>
        </p:spPr>
        <p:txBody>
          <a:bodyPr rtlCol="0" anchor="t"/>
          <a:lstStyle>
            <a:lvl1pPr marL="0" indent="0" algn="r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de-DE" noProof="0"/>
              <a:t>Hier Text hinzufügen</a:t>
            </a:r>
          </a:p>
        </p:txBody>
      </p:sp>
      <p:sp>
        <p:nvSpPr>
          <p:cNvPr id="13" name="Textplatzhalter 14">
            <a:extLst>
              <a:ext uri="{FF2B5EF4-FFF2-40B4-BE49-F238E27FC236}">
                <a16:creationId xmlns:a16="http://schemas.microsoft.com/office/drawing/2014/main" id="{51F423C9-E1B4-4BD9-98A5-9397C32447D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63187" y="4076963"/>
            <a:ext cx="3023761" cy="1485635"/>
          </a:xfrm>
          <a:prstGeom prst="rect">
            <a:avLst/>
          </a:prstGeom>
        </p:spPr>
        <p:txBody>
          <a:bodyPr rtlCol="0" anchor="t"/>
          <a:lstStyle>
            <a:lvl1pPr marL="0" indent="0" algn="r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de-DE" noProof="0"/>
              <a:t>Hier Text hinzufügen</a:t>
            </a:r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A0DF3CDE-1C08-4B0C-8DC3-9FCBBD3E61D4}"/>
              </a:ext>
            </a:extLst>
          </p:cNvPr>
          <p:cNvCxnSpPr>
            <a:cxnSpLocks/>
          </p:cNvCxnSpPr>
          <p:nvPr userDrawn="1"/>
        </p:nvCxnSpPr>
        <p:spPr>
          <a:xfrm>
            <a:off x="832513" y="3939883"/>
            <a:ext cx="2903678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platzhalter 10">
            <a:extLst>
              <a:ext uri="{FF2B5EF4-FFF2-40B4-BE49-F238E27FC236}">
                <a16:creationId xmlns:a16="http://schemas.microsoft.com/office/drawing/2014/main" id="{C026C956-C6C4-4010-889F-B8D76203646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073324" y="2806964"/>
            <a:ext cx="2693128" cy="991689"/>
          </a:xfrm>
          <a:prstGeom prst="rect">
            <a:avLst/>
          </a:prstGeom>
        </p:spPr>
        <p:txBody>
          <a:bodyPr rtlCol="0" anchor="b"/>
          <a:lstStyle>
            <a:lvl1pPr marL="0" indent="0" algn="r">
              <a:buNone/>
              <a:defRPr sz="4000" b="1" kern="0" cap="all" spc="400" baseline="0">
                <a:solidFill>
                  <a:schemeClr val="accent5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de-DE" noProof="0"/>
              <a:t>Titel hinzufügen</a:t>
            </a:r>
          </a:p>
        </p:txBody>
      </p:sp>
      <p:sp>
        <p:nvSpPr>
          <p:cNvPr id="16" name="Textplatzhalter 10">
            <a:extLst>
              <a:ext uri="{FF2B5EF4-FFF2-40B4-BE49-F238E27FC236}">
                <a16:creationId xmlns:a16="http://schemas.microsoft.com/office/drawing/2014/main" id="{A4D363AD-B16F-46C4-9856-EA9EAC699EF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940173" y="2806964"/>
            <a:ext cx="2693128" cy="991689"/>
          </a:xfrm>
          <a:prstGeom prst="rect">
            <a:avLst/>
          </a:prstGeom>
        </p:spPr>
        <p:txBody>
          <a:bodyPr rtlCol="0" anchor="b"/>
          <a:lstStyle>
            <a:lvl1pPr marL="0" indent="0" algn="r">
              <a:buNone/>
              <a:defRPr sz="4000" b="1" kern="0" cap="all" spc="400" baseline="0">
                <a:solidFill>
                  <a:schemeClr val="accent5"/>
                </a:solidFill>
                <a:latin typeface="Arial" panose="020B0604020202020204" pitchFamily="34" charset="0"/>
              </a:defRPr>
            </a:lvl1pPr>
          </a:lstStyle>
          <a:p>
            <a:pPr lvl="0" rtl="0"/>
            <a:r>
              <a:rPr lang="de-DE" noProof="0"/>
              <a:t>Titel hinzufügen</a:t>
            </a:r>
          </a:p>
        </p:txBody>
      </p:sp>
      <p:cxnSp>
        <p:nvCxnSpPr>
          <p:cNvPr id="26" name="Gerader Verbinder 25">
            <a:extLst>
              <a:ext uri="{FF2B5EF4-FFF2-40B4-BE49-F238E27FC236}">
                <a16:creationId xmlns:a16="http://schemas.microsoft.com/office/drawing/2014/main" id="{D6E9BAEE-70B0-4F15-B6B7-D5AE0227618F}"/>
              </a:ext>
            </a:extLst>
          </p:cNvPr>
          <p:cNvCxnSpPr>
            <a:cxnSpLocks/>
          </p:cNvCxnSpPr>
          <p:nvPr userDrawn="1"/>
        </p:nvCxnSpPr>
        <p:spPr>
          <a:xfrm>
            <a:off x="4699359" y="3939883"/>
            <a:ext cx="2903678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8F0848BB-EF65-4D43-AC18-9C4F4749CA6D}"/>
              </a:ext>
            </a:extLst>
          </p:cNvPr>
          <p:cNvCxnSpPr>
            <a:cxnSpLocks/>
          </p:cNvCxnSpPr>
          <p:nvPr userDrawn="1"/>
        </p:nvCxnSpPr>
        <p:spPr>
          <a:xfrm>
            <a:off x="8566207" y="3939883"/>
            <a:ext cx="2903678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 1">
            <a:extLst>
              <a:ext uri="{FF2B5EF4-FFF2-40B4-BE49-F238E27FC236}">
                <a16:creationId xmlns:a16="http://schemas.microsoft.com/office/drawing/2014/main" id="{C7CA7F01-3F2D-4396-A7D4-3D21C56D7F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9016" y="1643321"/>
            <a:ext cx="4856634" cy="466344"/>
          </a:xfrm>
        </p:spPr>
        <p:txBody>
          <a:bodyPr rtlCol="0">
            <a:no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pPr rtl="0"/>
            <a:r>
              <a:rPr lang="de-DE" noProof="0" dirty="0"/>
              <a:t>Titel durch Klicken hinzufügen</a:t>
            </a:r>
          </a:p>
        </p:txBody>
      </p:sp>
    </p:spTree>
    <p:extLst>
      <p:ext uri="{BB962C8B-B14F-4D97-AF65-F5344CB8AC3E}">
        <p14:creationId xmlns:p14="http://schemas.microsoft.com/office/powerpoint/2010/main" val="36920454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8930B4CC-1CD5-414E-92CD-721B331F6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de-DE" noProof="0"/>
              <a:t>Titelmasterformat durch Klicken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2A47427-FA4C-4262-9C2A-A640B569D4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de-DE" noProof="0"/>
              <a:t>Textmasterformat durch Klicken bearbeiten</a:t>
            </a:r>
          </a:p>
          <a:p>
            <a:pPr lvl="1" rtl="0"/>
            <a:r>
              <a:rPr lang="de-DE" noProof="0"/>
              <a:t>Zweite Ebene</a:t>
            </a:r>
          </a:p>
          <a:p>
            <a:pPr lvl="2" rtl="0"/>
            <a:r>
              <a:rPr lang="de-DE" noProof="0"/>
              <a:t>Dritte Ebene</a:t>
            </a:r>
          </a:p>
          <a:p>
            <a:pPr lvl="3" rtl="0"/>
            <a:r>
              <a:rPr lang="de-DE" noProof="0"/>
              <a:t>Vierte Ebene</a:t>
            </a:r>
          </a:p>
          <a:p>
            <a:pPr lvl="4" rtl="0"/>
            <a:r>
              <a:rPr lang="de-DE" noProof="0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BFE89D4-4BDC-4CC9-959B-0D2E0BEB89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cap="all" spc="100" baseline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pPr rtl="0"/>
            <a:r>
              <a:rPr lang="de-DE" noProof="0"/>
              <a:t>06.08.20XX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E1285D2-5742-46C4-A6B1-B07CC6823A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cap="all" spc="100" baseline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pPr rtl="0"/>
            <a:r>
              <a:rPr lang="de-DE" noProof="0"/>
              <a:t>VERKAUFSPRÄSENTATION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03D7CF20-6E1A-4F87-A039-3C59B25DA4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100" baseline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pPr rtl="0"/>
            <a:fld id="{A402E4C0-AD5E-4E8C-9F21-7CCE474BDCEB}" type="slidenum">
              <a:rPr lang="de-DE" noProof="0" smtClean="0"/>
              <a:pPr/>
              <a:t>‹Nr.›</a:t>
            </a:fld>
            <a:endParaRPr lang="de-DE" noProof="0"/>
          </a:p>
        </p:txBody>
      </p:sp>
    </p:spTree>
    <p:extLst>
      <p:ext uri="{BB962C8B-B14F-4D97-AF65-F5344CB8AC3E}">
        <p14:creationId xmlns:p14="http://schemas.microsoft.com/office/powerpoint/2010/main" val="3634822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0" r:id="rId21"/>
  </p:sldLayoutIdLst>
  <p:hf hd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4400" b="1" kern="1200" cap="all" spc="400" baseline="0">
          <a:ln w="19050">
            <a:solidFill>
              <a:schemeClr val="accent2"/>
            </a:solidFill>
          </a:ln>
          <a:noFill/>
          <a:latin typeface="Arial" panose="020B0604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10" Type="http://schemas.openxmlformats.org/officeDocument/2006/relationships/image" Target="../media/image38.svg"/><Relationship Id="rId4" Type="http://schemas.openxmlformats.org/officeDocument/2006/relationships/image" Target="../media/image32.svg"/><Relationship Id="rId9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9.jpg"/><Relationship Id="rId4" Type="http://schemas.openxmlformats.org/officeDocument/2006/relationships/image" Target="../media/image18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1.jpg"/><Relationship Id="rId4" Type="http://schemas.openxmlformats.org/officeDocument/2006/relationships/image" Target="../media/image20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platzhalter 6" descr="Ein Bild, das Computer, Im Haus, Elektronik, Elektronisches Gerät enthält.&#10;&#10;Automatisch generierte Beschreibung">
            <a:extLst>
              <a:ext uri="{FF2B5EF4-FFF2-40B4-BE49-F238E27FC236}">
                <a16:creationId xmlns:a16="http://schemas.microsoft.com/office/drawing/2014/main" id="{560205C2-C8FE-48AB-B1CD-C46360BEAAB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20447" b="20447"/>
          <a:stretch>
            <a:fillRect/>
          </a:stretch>
        </p:blipFill>
        <p:spPr/>
      </p:pic>
      <p:sp>
        <p:nvSpPr>
          <p:cNvPr id="22" name="Titel 21">
            <a:extLst>
              <a:ext uri="{FF2B5EF4-FFF2-40B4-BE49-F238E27FC236}">
                <a16:creationId xmlns:a16="http://schemas.microsoft.com/office/drawing/2014/main" id="{115C523A-AC40-4CBA-9DF4-B287ED3218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77135" y="1663435"/>
            <a:ext cx="4614865" cy="1765565"/>
          </a:xfrm>
        </p:spPr>
        <p:txBody>
          <a:bodyPr tIns="324000" rtlCol="0"/>
          <a:lstStyle/>
          <a:p>
            <a:pPr rtl="0"/>
            <a:r>
              <a:rPr lang="de-DE" sz="4800" dirty="0"/>
              <a:t>Infinity Spiegel</a:t>
            </a:r>
            <a:endParaRPr lang="de-DE" sz="4400" dirty="0"/>
          </a:p>
        </p:txBody>
      </p:sp>
    </p:spTree>
    <p:extLst>
      <p:ext uri="{BB962C8B-B14F-4D97-AF65-F5344CB8AC3E}">
        <p14:creationId xmlns:p14="http://schemas.microsoft.com/office/powerpoint/2010/main" val="18838361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5399F43-FDE4-4DE9-BE60-4A31652CD3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r>
              <a:rPr lang="de-DE" dirty="0"/>
              <a:t>OOP-Projekt</a:t>
            </a:r>
          </a:p>
          <a:p>
            <a:pPr rtl="0"/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DD08226-4335-4EA1-9B2D-CDE1FBD8D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A402E4C0-AD5E-4E8C-9F21-7CCE474BDCEB}" type="slidenum">
              <a:rPr lang="de-DE" smtClean="0"/>
              <a:pPr rtl="0"/>
              <a:t>10</a:t>
            </a:fld>
            <a:endParaRPr lang="de-DE"/>
          </a:p>
        </p:txBody>
      </p:sp>
      <p:grpSp>
        <p:nvGrpSpPr>
          <p:cNvPr id="37" name="Gruppieren 36">
            <a:extLst>
              <a:ext uri="{FF2B5EF4-FFF2-40B4-BE49-F238E27FC236}">
                <a16:creationId xmlns:a16="http://schemas.microsoft.com/office/drawing/2014/main" id="{D537020C-DB03-932C-0A6E-1214CAEDC132}"/>
              </a:ext>
            </a:extLst>
          </p:cNvPr>
          <p:cNvGrpSpPr/>
          <p:nvPr/>
        </p:nvGrpSpPr>
        <p:grpSpPr>
          <a:xfrm>
            <a:off x="2038373" y="1005245"/>
            <a:ext cx="2764536" cy="1758220"/>
            <a:chOff x="2287755" y="1725681"/>
            <a:chExt cx="2764536" cy="1758220"/>
          </a:xfrm>
          <a:solidFill>
            <a:schemeClr val="accent6"/>
          </a:solidFill>
        </p:grpSpPr>
        <p:sp>
          <p:nvSpPr>
            <p:cNvPr id="38" name="Rechteck 37">
              <a:extLst>
                <a:ext uri="{FF2B5EF4-FFF2-40B4-BE49-F238E27FC236}">
                  <a16:creationId xmlns:a16="http://schemas.microsoft.com/office/drawing/2014/main" id="{4D3C5DAA-AF69-436C-A0CF-6062450F0967}"/>
                </a:ext>
              </a:extLst>
            </p:cNvPr>
            <p:cNvSpPr/>
            <p:nvPr/>
          </p:nvSpPr>
          <p:spPr>
            <a:xfrm>
              <a:off x="2287755" y="2356617"/>
              <a:ext cx="2764536" cy="101146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9" name="Rechteck 38">
              <a:extLst>
                <a:ext uri="{FF2B5EF4-FFF2-40B4-BE49-F238E27FC236}">
                  <a16:creationId xmlns:a16="http://schemas.microsoft.com/office/drawing/2014/main" id="{6765254D-C4AA-41F8-C3CC-BE30FEDC6852}"/>
                </a:ext>
              </a:extLst>
            </p:cNvPr>
            <p:cNvSpPr/>
            <p:nvPr/>
          </p:nvSpPr>
          <p:spPr>
            <a:xfrm>
              <a:off x="2287755" y="1725681"/>
              <a:ext cx="2764536" cy="64349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tx1"/>
                  </a:solidFill>
                </a:rPr>
                <a:t>Settings</a:t>
              </a:r>
            </a:p>
          </p:txBody>
        </p:sp>
        <p:sp>
          <p:nvSpPr>
            <p:cNvPr id="40" name="Textfeld 39">
              <a:extLst>
                <a:ext uri="{FF2B5EF4-FFF2-40B4-BE49-F238E27FC236}">
                  <a16:creationId xmlns:a16="http://schemas.microsoft.com/office/drawing/2014/main" id="{A6667B49-632C-F35B-4FBB-A2E37E808432}"/>
                </a:ext>
              </a:extLst>
            </p:cNvPr>
            <p:cNvSpPr txBox="1"/>
            <p:nvPr/>
          </p:nvSpPr>
          <p:spPr>
            <a:xfrm>
              <a:off x="2287755" y="2283572"/>
              <a:ext cx="2764536" cy="120032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+ </a:t>
              </a:r>
              <a:r>
                <a:rPr lang="de-DE" dirty="0" err="1"/>
                <a:t>user</a:t>
              </a:r>
              <a:endParaRPr lang="de-DE" dirty="0"/>
            </a:p>
            <a:p>
              <a:r>
                <a:rPr lang="de-DE" dirty="0"/>
                <a:t>+ </a:t>
              </a:r>
              <a:r>
                <a:rPr lang="de-DE" dirty="0" err="1"/>
                <a:t>setting_file</a:t>
              </a:r>
              <a:endParaRPr lang="de-DE" dirty="0"/>
            </a:p>
            <a:p>
              <a:r>
                <a:rPr lang="de-DE" dirty="0"/>
                <a:t>+ </a:t>
              </a:r>
              <a:r>
                <a:rPr lang="de-DE" dirty="0" err="1"/>
                <a:t>init</a:t>
              </a:r>
              <a:r>
                <a:rPr lang="de-DE" dirty="0"/>
                <a:t>()</a:t>
              </a:r>
            </a:p>
            <a:p>
              <a:r>
                <a:rPr lang="de-DE" dirty="0"/>
                <a:t>+ </a:t>
              </a:r>
              <a:r>
                <a:rPr lang="de-DE" dirty="0" err="1"/>
                <a:t>set_location_settings</a:t>
              </a:r>
              <a:r>
                <a:rPr lang="de-DE" dirty="0"/>
                <a:t>()</a:t>
              </a:r>
            </a:p>
          </p:txBody>
        </p:sp>
      </p:grpSp>
      <p:cxnSp>
        <p:nvCxnSpPr>
          <p:cNvPr id="53" name="Gerade Verbindung mit Pfeil 52">
            <a:extLst>
              <a:ext uri="{FF2B5EF4-FFF2-40B4-BE49-F238E27FC236}">
                <a16:creationId xmlns:a16="http://schemas.microsoft.com/office/drawing/2014/main" id="{E826FE81-6F0F-D58C-E249-83AFE774C3D1}"/>
              </a:ext>
            </a:extLst>
          </p:cNvPr>
          <p:cNvCxnSpPr>
            <a:cxnSpLocks/>
            <a:stCxn id="43" idx="0"/>
            <a:endCxn id="40" idx="2"/>
          </p:cNvCxnSpPr>
          <p:nvPr/>
        </p:nvCxnSpPr>
        <p:spPr>
          <a:xfrm flipH="1" flipV="1">
            <a:off x="3420641" y="2763465"/>
            <a:ext cx="719584" cy="665535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id="{F39EAA43-2885-24C6-027C-AE62AE0967E3}"/>
              </a:ext>
            </a:extLst>
          </p:cNvPr>
          <p:cNvCxnSpPr/>
          <p:nvPr/>
        </p:nvCxnSpPr>
        <p:spPr>
          <a:xfrm>
            <a:off x="2038373" y="1570806"/>
            <a:ext cx="276453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ED4AFD05-F673-FB82-45DD-E856FAFF850F}"/>
              </a:ext>
            </a:extLst>
          </p:cNvPr>
          <p:cNvCxnSpPr/>
          <p:nvPr/>
        </p:nvCxnSpPr>
        <p:spPr>
          <a:xfrm>
            <a:off x="2038373" y="2163084"/>
            <a:ext cx="276453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23834E88-6797-207A-246B-FF5EFB3967C7}"/>
              </a:ext>
            </a:extLst>
          </p:cNvPr>
          <p:cNvGrpSpPr/>
          <p:nvPr/>
        </p:nvGrpSpPr>
        <p:grpSpPr>
          <a:xfrm>
            <a:off x="2756433" y="3429000"/>
            <a:ext cx="2767584" cy="2136803"/>
            <a:chOff x="2701015" y="3293974"/>
            <a:chExt cx="2767584" cy="2136803"/>
          </a:xfrm>
        </p:grpSpPr>
        <p:grpSp>
          <p:nvGrpSpPr>
            <p:cNvPr id="41" name="Gruppieren 40">
              <a:extLst>
                <a:ext uri="{FF2B5EF4-FFF2-40B4-BE49-F238E27FC236}">
                  <a16:creationId xmlns:a16="http://schemas.microsoft.com/office/drawing/2014/main" id="{355955FE-8EBC-4023-2DC7-28ED18211AC7}"/>
                </a:ext>
              </a:extLst>
            </p:cNvPr>
            <p:cNvGrpSpPr/>
            <p:nvPr/>
          </p:nvGrpSpPr>
          <p:grpSpPr>
            <a:xfrm>
              <a:off x="2701015" y="3293974"/>
              <a:ext cx="2767584" cy="2136803"/>
              <a:chOff x="4032504" y="2389632"/>
              <a:chExt cx="2767584" cy="2136803"/>
            </a:xfrm>
            <a:solidFill>
              <a:schemeClr val="accent6"/>
            </a:solidFill>
          </p:grpSpPr>
          <p:sp>
            <p:nvSpPr>
              <p:cNvPr id="42" name="Rechteck 41">
                <a:extLst>
                  <a:ext uri="{FF2B5EF4-FFF2-40B4-BE49-F238E27FC236}">
                    <a16:creationId xmlns:a16="http://schemas.microsoft.com/office/drawing/2014/main" id="{380D3937-4FE1-6549-7208-E702E7F10A21}"/>
                  </a:ext>
                </a:extLst>
              </p:cNvPr>
              <p:cNvSpPr/>
              <p:nvPr/>
            </p:nvSpPr>
            <p:spPr>
              <a:xfrm>
                <a:off x="4032504" y="3803904"/>
                <a:ext cx="2767584" cy="72253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43" name="Rechteck 42">
                <a:extLst>
                  <a:ext uri="{FF2B5EF4-FFF2-40B4-BE49-F238E27FC236}">
                    <a16:creationId xmlns:a16="http://schemas.microsoft.com/office/drawing/2014/main" id="{7776572A-96CC-EAD8-ECF8-2F0F0DF5558B}"/>
                  </a:ext>
                </a:extLst>
              </p:cNvPr>
              <p:cNvSpPr/>
              <p:nvPr/>
            </p:nvSpPr>
            <p:spPr>
              <a:xfrm>
                <a:off x="4032504" y="2389632"/>
                <a:ext cx="2767584" cy="70713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tx1"/>
                    </a:solidFill>
                  </a:rPr>
                  <a:t>Location</a:t>
                </a:r>
              </a:p>
            </p:txBody>
          </p:sp>
          <p:sp>
            <p:nvSpPr>
              <p:cNvPr id="44" name="Textfeld 43">
                <a:extLst>
                  <a:ext uri="{FF2B5EF4-FFF2-40B4-BE49-F238E27FC236}">
                    <a16:creationId xmlns:a16="http://schemas.microsoft.com/office/drawing/2014/main" id="{10E8047B-B9CC-D314-A21A-B6C4BD25E75D}"/>
                  </a:ext>
                </a:extLst>
              </p:cNvPr>
              <p:cNvSpPr txBox="1"/>
              <p:nvPr/>
            </p:nvSpPr>
            <p:spPr>
              <a:xfrm>
                <a:off x="4032504" y="3880104"/>
                <a:ext cx="2511552" cy="646331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de-DE" dirty="0"/>
                  <a:t>+ </a:t>
                </a:r>
                <a:r>
                  <a:rPr lang="de-DE" dirty="0" err="1"/>
                  <a:t>get_request</a:t>
                </a:r>
                <a:r>
                  <a:rPr lang="de-DE" dirty="0"/>
                  <a:t>()</a:t>
                </a:r>
              </a:p>
              <a:p>
                <a:r>
                  <a:rPr lang="de-DE" dirty="0"/>
                  <a:t>- </a:t>
                </a:r>
                <a:r>
                  <a:rPr lang="de-DE" dirty="0" err="1"/>
                  <a:t>r_location</a:t>
                </a:r>
                <a:endParaRPr lang="de-DE" dirty="0"/>
              </a:p>
            </p:txBody>
          </p:sp>
          <p:sp>
            <p:nvSpPr>
              <p:cNvPr id="45" name="Rechteck 44">
                <a:extLst>
                  <a:ext uri="{FF2B5EF4-FFF2-40B4-BE49-F238E27FC236}">
                    <a16:creationId xmlns:a16="http://schemas.microsoft.com/office/drawing/2014/main" id="{826101D9-17E8-7C67-8F62-FC2A4C164E4C}"/>
                  </a:ext>
                </a:extLst>
              </p:cNvPr>
              <p:cNvSpPr/>
              <p:nvPr/>
            </p:nvSpPr>
            <p:spPr>
              <a:xfrm>
                <a:off x="4032504" y="3096768"/>
                <a:ext cx="2767584" cy="72253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46" name="Textfeld 45">
                <a:extLst>
                  <a:ext uri="{FF2B5EF4-FFF2-40B4-BE49-F238E27FC236}">
                    <a16:creationId xmlns:a16="http://schemas.microsoft.com/office/drawing/2014/main" id="{F324E232-1F16-CBD6-76F2-9A58C3ACACE7}"/>
                  </a:ext>
                </a:extLst>
              </p:cNvPr>
              <p:cNvSpPr txBox="1"/>
              <p:nvPr/>
            </p:nvSpPr>
            <p:spPr>
              <a:xfrm>
                <a:off x="4035552" y="2956774"/>
                <a:ext cx="2764536" cy="923330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de-DE" dirty="0"/>
                  <a:t>+ </a:t>
                </a:r>
                <a:r>
                  <a:rPr lang="de-DE" dirty="0" err="1"/>
                  <a:t>get_coordinates</a:t>
                </a:r>
                <a:r>
                  <a:rPr lang="de-DE" dirty="0"/>
                  <a:t>() </a:t>
                </a:r>
              </a:p>
              <a:p>
                <a:r>
                  <a:rPr lang="de-DE" dirty="0"/>
                  <a:t>+ </a:t>
                </a:r>
                <a:r>
                  <a:rPr lang="de-DE" dirty="0" err="1"/>
                  <a:t>get_city</a:t>
                </a:r>
                <a:r>
                  <a:rPr lang="de-DE" dirty="0"/>
                  <a:t>()</a:t>
                </a:r>
              </a:p>
              <a:p>
                <a:r>
                  <a:rPr lang="de-DE" dirty="0"/>
                  <a:t>+ </a:t>
                </a:r>
                <a:r>
                  <a:rPr lang="de-DE" dirty="0" err="1"/>
                  <a:t>init</a:t>
                </a:r>
                <a:r>
                  <a:rPr lang="de-DE" dirty="0"/>
                  <a:t>()</a:t>
                </a:r>
              </a:p>
            </p:txBody>
          </p:sp>
        </p:grpSp>
        <p:cxnSp>
          <p:nvCxnSpPr>
            <p:cNvPr id="9" name="Gerader Verbinder 8">
              <a:extLst>
                <a:ext uri="{FF2B5EF4-FFF2-40B4-BE49-F238E27FC236}">
                  <a16:creationId xmlns:a16="http://schemas.microsoft.com/office/drawing/2014/main" id="{340C3ED6-1225-5F02-358E-64F3106FBDE8}"/>
                </a:ext>
              </a:extLst>
            </p:cNvPr>
            <p:cNvCxnSpPr/>
            <p:nvPr/>
          </p:nvCxnSpPr>
          <p:spPr>
            <a:xfrm>
              <a:off x="2701015" y="4708246"/>
              <a:ext cx="2767584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2" name="Gerader Verbinder 1">
            <a:extLst>
              <a:ext uri="{FF2B5EF4-FFF2-40B4-BE49-F238E27FC236}">
                <a16:creationId xmlns:a16="http://schemas.microsoft.com/office/drawing/2014/main" id="{7F439DB2-C903-FE7E-4D98-176613AD7A9A}"/>
              </a:ext>
            </a:extLst>
          </p:cNvPr>
          <p:cNvCxnSpPr/>
          <p:nvPr/>
        </p:nvCxnSpPr>
        <p:spPr>
          <a:xfrm>
            <a:off x="2756433" y="3996142"/>
            <a:ext cx="276453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0482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4">
            <a:extLst>
              <a:ext uri="{FF2B5EF4-FFF2-40B4-BE49-F238E27FC236}">
                <a16:creationId xmlns:a16="http://schemas.microsoft.com/office/drawing/2014/main" id="{239AC5B5-DBFF-474A-8D9B-1133B9C006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1534" y="989042"/>
            <a:ext cx="7287768" cy="630936"/>
          </a:xfr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lvl="0" rtl="0"/>
            <a:r>
              <a:rPr lang="de-DE" dirty="0"/>
              <a:t>API </a:t>
            </a:r>
            <a:r>
              <a:rPr lang="de-DE" dirty="0" err="1"/>
              <a:t>call</a:t>
            </a:r>
            <a:endParaRPr lang="de-DE" dirty="0"/>
          </a:p>
        </p:txBody>
      </p:sp>
      <p:sp>
        <p:nvSpPr>
          <p:cNvPr id="23" name="Textplatzhalter 22">
            <a:extLst>
              <a:ext uri="{FF2B5EF4-FFF2-40B4-BE49-F238E27FC236}">
                <a16:creationId xmlns:a16="http://schemas.microsoft.com/office/drawing/2014/main" id="{2052F5BA-C743-4F56-BF96-3A70DB7B29D8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105731" y="2994660"/>
            <a:ext cx="1975104" cy="868680"/>
          </a:xfrm>
        </p:spPr>
        <p:txBody>
          <a:bodyPr rtlCol="0"/>
          <a:lstStyle/>
          <a:p>
            <a:pPr rtl="0"/>
            <a:r>
              <a:rPr lang="de-DE" dirty="0"/>
              <a:t>Anfrage</a:t>
            </a:r>
          </a:p>
        </p:txBody>
      </p:sp>
      <p:sp>
        <p:nvSpPr>
          <p:cNvPr id="24" name="Textplatzhalter 23">
            <a:extLst>
              <a:ext uri="{FF2B5EF4-FFF2-40B4-BE49-F238E27FC236}">
                <a16:creationId xmlns:a16="http://schemas.microsoft.com/office/drawing/2014/main" id="{0BA3A285-1B6B-47C7-A879-444362C4EFED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5036721" y="2994660"/>
            <a:ext cx="1975104" cy="868680"/>
          </a:xfrm>
        </p:spPr>
        <p:txBody>
          <a:bodyPr rtlCol="0"/>
          <a:lstStyle/>
          <a:p>
            <a:pPr rtl="0"/>
            <a:r>
              <a:rPr lang="de-DE" dirty="0"/>
              <a:t>Server</a:t>
            </a:r>
          </a:p>
        </p:txBody>
      </p:sp>
      <p:sp>
        <p:nvSpPr>
          <p:cNvPr id="25" name="Textplatzhalter 24">
            <a:extLst>
              <a:ext uri="{FF2B5EF4-FFF2-40B4-BE49-F238E27FC236}">
                <a16:creationId xmlns:a16="http://schemas.microsoft.com/office/drawing/2014/main" id="{44B3A6EF-74CD-4CC3-BB15-24EAF0291D3A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9160658" y="2994660"/>
            <a:ext cx="1975104" cy="868680"/>
          </a:xfrm>
        </p:spPr>
        <p:txBody>
          <a:bodyPr rtlCol="0"/>
          <a:lstStyle/>
          <a:p>
            <a:pPr rtl="0"/>
            <a:r>
              <a:rPr lang="de-DE" dirty="0"/>
              <a:t>Antwort</a:t>
            </a:r>
          </a:p>
        </p:txBody>
      </p:sp>
      <p:sp>
        <p:nvSpPr>
          <p:cNvPr id="33" name="Textplatzhalter 32">
            <a:extLst>
              <a:ext uri="{FF2B5EF4-FFF2-40B4-BE49-F238E27FC236}">
                <a16:creationId xmlns:a16="http://schemas.microsoft.com/office/drawing/2014/main" id="{6408E2D6-75F9-4B6D-83C6-E5C1D07857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23728" y="4005586"/>
            <a:ext cx="2743200" cy="1148945"/>
          </a:xfrm>
        </p:spPr>
        <p:txBody>
          <a:bodyPr rtlCol="0"/>
          <a:lstStyle/>
          <a:p>
            <a:pPr rtl="0"/>
            <a:r>
              <a:rPr lang="de-DE" dirty="0"/>
              <a:t>Daten:</a:t>
            </a:r>
          </a:p>
          <a:p>
            <a:pPr rtl="0"/>
            <a:r>
              <a:rPr lang="de-DE" dirty="0"/>
              <a:t>Land</a:t>
            </a:r>
          </a:p>
          <a:p>
            <a:pPr rtl="0"/>
            <a:r>
              <a:rPr lang="de-DE" dirty="0"/>
              <a:t>Bundesland</a:t>
            </a:r>
          </a:p>
          <a:p>
            <a:pPr rtl="0"/>
            <a:r>
              <a:rPr lang="de-DE" dirty="0"/>
              <a:t>Stadt</a:t>
            </a:r>
          </a:p>
        </p:txBody>
      </p:sp>
      <p:sp>
        <p:nvSpPr>
          <p:cNvPr id="35" name="Textplatzhalter 34">
            <a:extLst>
              <a:ext uri="{FF2B5EF4-FFF2-40B4-BE49-F238E27FC236}">
                <a16:creationId xmlns:a16="http://schemas.microsoft.com/office/drawing/2014/main" id="{83F37B6A-147E-428A-8A0A-66906B67C61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778655" y="4005586"/>
            <a:ext cx="2743200" cy="1148945"/>
          </a:xfrm>
        </p:spPr>
        <p:txBody>
          <a:bodyPr rtlCol="0"/>
          <a:lstStyle/>
          <a:p>
            <a:r>
              <a:rPr lang="de-DE" dirty="0"/>
              <a:t>- </a:t>
            </a:r>
            <a:r>
              <a:rPr lang="de-DE" dirty="0" err="1"/>
              <a:t>Json</a:t>
            </a:r>
            <a:r>
              <a:rPr lang="de-DE" dirty="0"/>
              <a:t>-Datei </a:t>
            </a:r>
          </a:p>
          <a:p>
            <a:r>
              <a:rPr lang="de-DE" dirty="0"/>
              <a:t>- Breiten- und</a:t>
            </a:r>
          </a:p>
          <a:p>
            <a:r>
              <a:rPr lang="de-DE" dirty="0"/>
              <a:t>   Längengraden</a:t>
            </a:r>
          </a:p>
        </p:txBody>
      </p:sp>
      <p:sp>
        <p:nvSpPr>
          <p:cNvPr id="37" name="Fußzeilenplatzhalter 36">
            <a:extLst>
              <a:ext uri="{FF2B5EF4-FFF2-40B4-BE49-F238E27FC236}">
                <a16:creationId xmlns:a16="http://schemas.microsoft.com/office/drawing/2014/main" id="{4257A396-7594-402C-B2A9-4678A0607C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r>
              <a:rPr lang="de-DE" dirty="0"/>
              <a:t>OOP-Projekt</a:t>
            </a:r>
          </a:p>
          <a:p>
            <a:pPr rtl="0"/>
            <a:endParaRPr lang="de-DE" dirty="0"/>
          </a:p>
        </p:txBody>
      </p:sp>
      <p:sp>
        <p:nvSpPr>
          <p:cNvPr id="38" name="Foliennummernplatzhalter 37">
            <a:extLst>
              <a:ext uri="{FF2B5EF4-FFF2-40B4-BE49-F238E27FC236}">
                <a16:creationId xmlns:a16="http://schemas.microsoft.com/office/drawing/2014/main" id="{FB8C2F46-6F7F-433F-82F4-E8079F414C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A402E4C0-AD5E-4E8C-9F21-7CCE474BDCEB}" type="slidenum">
              <a:rPr lang="de-DE" smtClean="0"/>
              <a:pPr rtl="0"/>
              <a:t>11</a:t>
            </a:fld>
            <a:endParaRPr lang="de-DE"/>
          </a:p>
        </p:txBody>
      </p:sp>
      <p:sp>
        <p:nvSpPr>
          <p:cNvPr id="8" name="Pfeil: nach rechts 7">
            <a:extLst>
              <a:ext uri="{FF2B5EF4-FFF2-40B4-BE49-F238E27FC236}">
                <a16:creationId xmlns:a16="http://schemas.microsoft.com/office/drawing/2014/main" id="{485EE90C-2F12-A3D1-8520-65D69ABE0C28}"/>
              </a:ext>
            </a:extLst>
          </p:cNvPr>
          <p:cNvSpPr/>
          <p:nvPr/>
        </p:nvSpPr>
        <p:spPr>
          <a:xfrm>
            <a:off x="3308970" y="3182112"/>
            <a:ext cx="1499616" cy="493776"/>
          </a:xfrm>
          <a:prstGeom prst="rightArrow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213465D5-7583-3FBA-5B45-DF9003D4CE84}"/>
              </a:ext>
            </a:extLst>
          </p:cNvPr>
          <p:cNvSpPr txBox="1"/>
          <p:nvPr/>
        </p:nvSpPr>
        <p:spPr>
          <a:xfrm>
            <a:off x="3380015" y="2978686"/>
            <a:ext cx="13575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cap="all" spc="400" dirty="0">
                <a:ln w="19050">
                  <a:solidFill>
                    <a:schemeClr val="bg1"/>
                  </a:solidFill>
                </a:ln>
                <a:noFill/>
                <a:latin typeface="Arial" panose="020B0604020202020204" pitchFamily="34" charset="0"/>
                <a:ea typeface="+mj-ea"/>
                <a:cs typeface="+mj-cs"/>
              </a:rPr>
              <a:t>Request</a:t>
            </a:r>
          </a:p>
        </p:txBody>
      </p:sp>
      <p:sp>
        <p:nvSpPr>
          <p:cNvPr id="10" name="Pfeil: nach rechts 9">
            <a:extLst>
              <a:ext uri="{FF2B5EF4-FFF2-40B4-BE49-F238E27FC236}">
                <a16:creationId xmlns:a16="http://schemas.microsoft.com/office/drawing/2014/main" id="{43AE3D7A-D960-635E-6C0C-E731E445A210}"/>
              </a:ext>
            </a:extLst>
          </p:cNvPr>
          <p:cNvSpPr/>
          <p:nvPr/>
        </p:nvSpPr>
        <p:spPr>
          <a:xfrm>
            <a:off x="7403592" y="3182112"/>
            <a:ext cx="1499616" cy="493776"/>
          </a:xfrm>
          <a:prstGeom prst="rightArrow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8313FC9F-E1A7-11A9-E3B3-2599B644930C}"/>
              </a:ext>
            </a:extLst>
          </p:cNvPr>
          <p:cNvSpPr txBox="1"/>
          <p:nvPr/>
        </p:nvSpPr>
        <p:spPr>
          <a:xfrm>
            <a:off x="7336434" y="2972490"/>
            <a:ext cx="14996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rtl="0">
              <a:defRPr lang="de-DE"/>
            </a:defPPr>
            <a:lvl1pPr>
              <a:defRPr sz="1200" b="1" cap="all" spc="400">
                <a:ln w="19050">
                  <a:solidFill>
                    <a:schemeClr val="bg1"/>
                  </a:solidFill>
                </a:ln>
                <a:noFill/>
                <a:latin typeface="Arial" panose="020B0604020202020204" pitchFamily="34" charset="0"/>
                <a:ea typeface="+mj-ea"/>
                <a:cs typeface="+mj-cs"/>
              </a:defRPr>
            </a:lvl1pPr>
          </a:lstStyle>
          <a:p>
            <a:r>
              <a:rPr lang="de-DE" dirty="0"/>
              <a:t>Response</a:t>
            </a:r>
          </a:p>
        </p:txBody>
      </p:sp>
    </p:spTree>
    <p:extLst>
      <p:ext uri="{BB962C8B-B14F-4D97-AF65-F5344CB8AC3E}">
        <p14:creationId xmlns:p14="http://schemas.microsoft.com/office/powerpoint/2010/main" val="33135353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5399F43-FDE4-4DE9-BE60-4A31652CD3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r>
              <a:rPr lang="de-DE" dirty="0"/>
              <a:t>OOP-Projekt</a:t>
            </a:r>
          </a:p>
          <a:p>
            <a:pPr rtl="0"/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DD08226-4335-4EA1-9B2D-CDE1FBD8D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A402E4C0-AD5E-4E8C-9F21-7CCE474BDCEB}" type="slidenum">
              <a:rPr lang="de-DE" smtClean="0"/>
              <a:pPr rtl="0"/>
              <a:t>12</a:t>
            </a:fld>
            <a:endParaRPr lang="de-DE"/>
          </a:p>
        </p:txBody>
      </p:sp>
      <p:grpSp>
        <p:nvGrpSpPr>
          <p:cNvPr id="37" name="Gruppieren 36">
            <a:extLst>
              <a:ext uri="{FF2B5EF4-FFF2-40B4-BE49-F238E27FC236}">
                <a16:creationId xmlns:a16="http://schemas.microsoft.com/office/drawing/2014/main" id="{D537020C-DB03-932C-0A6E-1214CAEDC132}"/>
              </a:ext>
            </a:extLst>
          </p:cNvPr>
          <p:cNvGrpSpPr/>
          <p:nvPr/>
        </p:nvGrpSpPr>
        <p:grpSpPr>
          <a:xfrm>
            <a:off x="2038373" y="1005245"/>
            <a:ext cx="2764536" cy="1758220"/>
            <a:chOff x="2287755" y="1725681"/>
            <a:chExt cx="2764536" cy="1758220"/>
          </a:xfrm>
          <a:solidFill>
            <a:schemeClr val="accent6"/>
          </a:solidFill>
        </p:grpSpPr>
        <p:sp>
          <p:nvSpPr>
            <p:cNvPr id="38" name="Rechteck 37">
              <a:extLst>
                <a:ext uri="{FF2B5EF4-FFF2-40B4-BE49-F238E27FC236}">
                  <a16:creationId xmlns:a16="http://schemas.microsoft.com/office/drawing/2014/main" id="{4D3C5DAA-AF69-436C-A0CF-6062450F0967}"/>
                </a:ext>
              </a:extLst>
            </p:cNvPr>
            <p:cNvSpPr/>
            <p:nvPr/>
          </p:nvSpPr>
          <p:spPr>
            <a:xfrm>
              <a:off x="2287755" y="2356617"/>
              <a:ext cx="2764536" cy="101146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9" name="Rechteck 38">
              <a:extLst>
                <a:ext uri="{FF2B5EF4-FFF2-40B4-BE49-F238E27FC236}">
                  <a16:creationId xmlns:a16="http://schemas.microsoft.com/office/drawing/2014/main" id="{6765254D-C4AA-41F8-C3CC-BE30FEDC6852}"/>
                </a:ext>
              </a:extLst>
            </p:cNvPr>
            <p:cNvSpPr/>
            <p:nvPr/>
          </p:nvSpPr>
          <p:spPr>
            <a:xfrm>
              <a:off x="2287755" y="1725681"/>
              <a:ext cx="2764536" cy="64349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tx1"/>
                  </a:solidFill>
                </a:rPr>
                <a:t>Settings</a:t>
              </a:r>
            </a:p>
          </p:txBody>
        </p:sp>
        <p:sp>
          <p:nvSpPr>
            <p:cNvPr id="40" name="Textfeld 39">
              <a:extLst>
                <a:ext uri="{FF2B5EF4-FFF2-40B4-BE49-F238E27FC236}">
                  <a16:creationId xmlns:a16="http://schemas.microsoft.com/office/drawing/2014/main" id="{A6667B49-632C-F35B-4FBB-A2E37E808432}"/>
                </a:ext>
              </a:extLst>
            </p:cNvPr>
            <p:cNvSpPr txBox="1"/>
            <p:nvPr/>
          </p:nvSpPr>
          <p:spPr>
            <a:xfrm>
              <a:off x="2287755" y="2283572"/>
              <a:ext cx="2764536" cy="120032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+ </a:t>
              </a:r>
              <a:r>
                <a:rPr lang="de-DE" dirty="0" err="1"/>
                <a:t>user</a:t>
              </a:r>
              <a:endParaRPr lang="de-DE" dirty="0"/>
            </a:p>
            <a:p>
              <a:r>
                <a:rPr lang="de-DE" dirty="0"/>
                <a:t>+ </a:t>
              </a:r>
              <a:r>
                <a:rPr lang="de-DE" dirty="0" err="1"/>
                <a:t>setting_file</a:t>
              </a:r>
              <a:endParaRPr lang="de-DE" dirty="0"/>
            </a:p>
            <a:p>
              <a:r>
                <a:rPr lang="de-DE" dirty="0"/>
                <a:t>+ </a:t>
              </a:r>
              <a:r>
                <a:rPr lang="de-DE" dirty="0" err="1"/>
                <a:t>init</a:t>
              </a:r>
              <a:r>
                <a:rPr lang="de-DE" dirty="0"/>
                <a:t>()</a:t>
              </a:r>
            </a:p>
            <a:p>
              <a:r>
                <a:rPr lang="de-DE" dirty="0"/>
                <a:t>+ </a:t>
              </a:r>
              <a:r>
                <a:rPr lang="de-DE" dirty="0" err="1"/>
                <a:t>set_location_settings</a:t>
              </a:r>
              <a:r>
                <a:rPr lang="de-DE" dirty="0"/>
                <a:t>()</a:t>
              </a:r>
            </a:p>
          </p:txBody>
        </p:sp>
      </p:grpSp>
      <p:cxnSp>
        <p:nvCxnSpPr>
          <p:cNvPr id="53" name="Gerade Verbindung mit Pfeil 52">
            <a:extLst>
              <a:ext uri="{FF2B5EF4-FFF2-40B4-BE49-F238E27FC236}">
                <a16:creationId xmlns:a16="http://schemas.microsoft.com/office/drawing/2014/main" id="{E826FE81-6F0F-D58C-E249-83AFE774C3D1}"/>
              </a:ext>
            </a:extLst>
          </p:cNvPr>
          <p:cNvCxnSpPr>
            <a:cxnSpLocks/>
            <a:endCxn id="40" idx="2"/>
          </p:cNvCxnSpPr>
          <p:nvPr/>
        </p:nvCxnSpPr>
        <p:spPr>
          <a:xfrm flipH="1" flipV="1">
            <a:off x="3420641" y="2763465"/>
            <a:ext cx="751507" cy="763291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4" name="Textfeld 53">
            <a:extLst>
              <a:ext uri="{FF2B5EF4-FFF2-40B4-BE49-F238E27FC236}">
                <a16:creationId xmlns:a16="http://schemas.microsoft.com/office/drawing/2014/main" id="{84E7CDA2-8236-1061-4826-980D99245FE4}"/>
              </a:ext>
            </a:extLst>
          </p:cNvPr>
          <p:cNvSpPr txBox="1"/>
          <p:nvPr/>
        </p:nvSpPr>
        <p:spPr>
          <a:xfrm>
            <a:off x="5468599" y="3823763"/>
            <a:ext cx="360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1</a:t>
            </a:r>
          </a:p>
        </p:txBody>
      </p:sp>
      <p:sp>
        <p:nvSpPr>
          <p:cNvPr id="55" name="Textfeld 54">
            <a:extLst>
              <a:ext uri="{FF2B5EF4-FFF2-40B4-BE49-F238E27FC236}">
                <a16:creationId xmlns:a16="http://schemas.microsoft.com/office/drawing/2014/main" id="{7DC3CACD-8482-B86B-024E-142B079BAB96}"/>
              </a:ext>
            </a:extLst>
          </p:cNvPr>
          <p:cNvSpPr txBox="1"/>
          <p:nvPr/>
        </p:nvSpPr>
        <p:spPr>
          <a:xfrm>
            <a:off x="7348289" y="2924642"/>
            <a:ext cx="212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1</a:t>
            </a:r>
          </a:p>
        </p:txBody>
      </p:sp>
      <p:cxnSp>
        <p:nvCxnSpPr>
          <p:cNvPr id="56" name="Gerader Verbinder 55">
            <a:extLst>
              <a:ext uri="{FF2B5EF4-FFF2-40B4-BE49-F238E27FC236}">
                <a16:creationId xmlns:a16="http://schemas.microsoft.com/office/drawing/2014/main" id="{7E5772B4-C613-85E1-5FFE-B2AD62A93701}"/>
              </a:ext>
            </a:extLst>
          </p:cNvPr>
          <p:cNvCxnSpPr>
            <a:cxnSpLocks/>
            <a:stCxn id="46" idx="3"/>
            <a:endCxn id="52" idx="1"/>
          </p:cNvCxnSpPr>
          <p:nvPr/>
        </p:nvCxnSpPr>
        <p:spPr>
          <a:xfrm flipV="1">
            <a:off x="5468599" y="2901748"/>
            <a:ext cx="2166017" cy="1564469"/>
          </a:xfrm>
          <a:prstGeom prst="line">
            <a:avLst/>
          </a:prstGeom>
          <a:ln w="381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id="{F39EAA43-2885-24C6-027C-AE62AE0967E3}"/>
              </a:ext>
            </a:extLst>
          </p:cNvPr>
          <p:cNvCxnSpPr/>
          <p:nvPr/>
        </p:nvCxnSpPr>
        <p:spPr>
          <a:xfrm>
            <a:off x="2038373" y="1570806"/>
            <a:ext cx="276453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ED4AFD05-F673-FB82-45DD-E856FAFF850F}"/>
              </a:ext>
            </a:extLst>
          </p:cNvPr>
          <p:cNvCxnSpPr/>
          <p:nvPr/>
        </p:nvCxnSpPr>
        <p:spPr>
          <a:xfrm>
            <a:off x="2038373" y="2163084"/>
            <a:ext cx="276453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23834E88-6797-207A-246B-FF5EFB3967C7}"/>
              </a:ext>
            </a:extLst>
          </p:cNvPr>
          <p:cNvGrpSpPr/>
          <p:nvPr/>
        </p:nvGrpSpPr>
        <p:grpSpPr>
          <a:xfrm>
            <a:off x="2701015" y="3437410"/>
            <a:ext cx="2767584" cy="2136803"/>
            <a:chOff x="2701015" y="3293974"/>
            <a:chExt cx="2767584" cy="2136803"/>
          </a:xfrm>
        </p:grpSpPr>
        <p:grpSp>
          <p:nvGrpSpPr>
            <p:cNvPr id="41" name="Gruppieren 40">
              <a:extLst>
                <a:ext uri="{FF2B5EF4-FFF2-40B4-BE49-F238E27FC236}">
                  <a16:creationId xmlns:a16="http://schemas.microsoft.com/office/drawing/2014/main" id="{355955FE-8EBC-4023-2DC7-28ED18211AC7}"/>
                </a:ext>
              </a:extLst>
            </p:cNvPr>
            <p:cNvGrpSpPr/>
            <p:nvPr/>
          </p:nvGrpSpPr>
          <p:grpSpPr>
            <a:xfrm>
              <a:off x="2701015" y="3293974"/>
              <a:ext cx="2767584" cy="2136803"/>
              <a:chOff x="4032504" y="2389632"/>
              <a:chExt cx="2767584" cy="2136803"/>
            </a:xfrm>
            <a:solidFill>
              <a:schemeClr val="accent6"/>
            </a:solidFill>
          </p:grpSpPr>
          <p:sp>
            <p:nvSpPr>
              <p:cNvPr id="42" name="Rechteck 41">
                <a:extLst>
                  <a:ext uri="{FF2B5EF4-FFF2-40B4-BE49-F238E27FC236}">
                    <a16:creationId xmlns:a16="http://schemas.microsoft.com/office/drawing/2014/main" id="{380D3937-4FE1-6549-7208-E702E7F10A21}"/>
                  </a:ext>
                </a:extLst>
              </p:cNvPr>
              <p:cNvSpPr/>
              <p:nvPr/>
            </p:nvSpPr>
            <p:spPr>
              <a:xfrm>
                <a:off x="4032504" y="3803904"/>
                <a:ext cx="2767584" cy="72253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43" name="Rechteck 42">
                <a:extLst>
                  <a:ext uri="{FF2B5EF4-FFF2-40B4-BE49-F238E27FC236}">
                    <a16:creationId xmlns:a16="http://schemas.microsoft.com/office/drawing/2014/main" id="{7776572A-96CC-EAD8-ECF8-2F0F0DF5558B}"/>
                  </a:ext>
                </a:extLst>
              </p:cNvPr>
              <p:cNvSpPr/>
              <p:nvPr/>
            </p:nvSpPr>
            <p:spPr>
              <a:xfrm>
                <a:off x="4032504" y="2389632"/>
                <a:ext cx="2767584" cy="70713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>
                    <a:solidFill>
                      <a:schemeClr val="tx1"/>
                    </a:solidFill>
                  </a:rPr>
                  <a:t>Location</a:t>
                </a:r>
              </a:p>
            </p:txBody>
          </p:sp>
          <p:sp>
            <p:nvSpPr>
              <p:cNvPr id="44" name="Textfeld 43">
                <a:extLst>
                  <a:ext uri="{FF2B5EF4-FFF2-40B4-BE49-F238E27FC236}">
                    <a16:creationId xmlns:a16="http://schemas.microsoft.com/office/drawing/2014/main" id="{10E8047B-B9CC-D314-A21A-B6C4BD25E75D}"/>
                  </a:ext>
                </a:extLst>
              </p:cNvPr>
              <p:cNvSpPr txBox="1"/>
              <p:nvPr/>
            </p:nvSpPr>
            <p:spPr>
              <a:xfrm>
                <a:off x="4032504" y="3880104"/>
                <a:ext cx="2511552" cy="646331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de-DE" dirty="0"/>
                  <a:t>+ </a:t>
                </a:r>
                <a:r>
                  <a:rPr lang="de-DE" dirty="0" err="1"/>
                  <a:t>get_request</a:t>
                </a:r>
                <a:r>
                  <a:rPr lang="de-DE" dirty="0"/>
                  <a:t>()</a:t>
                </a:r>
              </a:p>
              <a:p>
                <a:r>
                  <a:rPr lang="de-DE" dirty="0"/>
                  <a:t>- </a:t>
                </a:r>
                <a:r>
                  <a:rPr lang="de-DE" dirty="0" err="1"/>
                  <a:t>r_location</a:t>
                </a:r>
                <a:endParaRPr lang="de-DE" dirty="0"/>
              </a:p>
            </p:txBody>
          </p:sp>
          <p:sp>
            <p:nvSpPr>
              <p:cNvPr id="45" name="Rechteck 44">
                <a:extLst>
                  <a:ext uri="{FF2B5EF4-FFF2-40B4-BE49-F238E27FC236}">
                    <a16:creationId xmlns:a16="http://schemas.microsoft.com/office/drawing/2014/main" id="{826101D9-17E8-7C67-8F62-FC2A4C164E4C}"/>
                  </a:ext>
                </a:extLst>
              </p:cNvPr>
              <p:cNvSpPr/>
              <p:nvPr/>
            </p:nvSpPr>
            <p:spPr>
              <a:xfrm>
                <a:off x="4032504" y="3096768"/>
                <a:ext cx="2767584" cy="72253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46" name="Textfeld 45">
                <a:extLst>
                  <a:ext uri="{FF2B5EF4-FFF2-40B4-BE49-F238E27FC236}">
                    <a16:creationId xmlns:a16="http://schemas.microsoft.com/office/drawing/2014/main" id="{F324E232-1F16-CBD6-76F2-9A58C3ACACE7}"/>
                  </a:ext>
                </a:extLst>
              </p:cNvPr>
              <p:cNvSpPr txBox="1"/>
              <p:nvPr/>
            </p:nvSpPr>
            <p:spPr>
              <a:xfrm>
                <a:off x="4035552" y="2956774"/>
                <a:ext cx="2764536" cy="923330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r>
                  <a:rPr lang="de-DE" dirty="0"/>
                  <a:t>+ </a:t>
                </a:r>
                <a:r>
                  <a:rPr lang="de-DE" dirty="0" err="1"/>
                  <a:t>get_coordinates</a:t>
                </a:r>
                <a:r>
                  <a:rPr lang="de-DE" dirty="0"/>
                  <a:t>() </a:t>
                </a:r>
              </a:p>
              <a:p>
                <a:r>
                  <a:rPr lang="de-DE" dirty="0"/>
                  <a:t>+ </a:t>
                </a:r>
                <a:r>
                  <a:rPr lang="de-DE" dirty="0" err="1"/>
                  <a:t>get_city</a:t>
                </a:r>
                <a:r>
                  <a:rPr lang="de-DE" dirty="0"/>
                  <a:t>()</a:t>
                </a:r>
              </a:p>
              <a:p>
                <a:r>
                  <a:rPr lang="de-DE" dirty="0"/>
                  <a:t>+ </a:t>
                </a:r>
                <a:r>
                  <a:rPr lang="de-DE" dirty="0" err="1"/>
                  <a:t>init</a:t>
                </a:r>
                <a:r>
                  <a:rPr lang="de-DE" dirty="0"/>
                  <a:t>()</a:t>
                </a:r>
              </a:p>
            </p:txBody>
          </p:sp>
        </p:grpSp>
        <p:cxnSp>
          <p:nvCxnSpPr>
            <p:cNvPr id="9" name="Gerader Verbinder 8">
              <a:extLst>
                <a:ext uri="{FF2B5EF4-FFF2-40B4-BE49-F238E27FC236}">
                  <a16:creationId xmlns:a16="http://schemas.microsoft.com/office/drawing/2014/main" id="{340C3ED6-1225-5F02-358E-64F3106FBDE8}"/>
                </a:ext>
              </a:extLst>
            </p:cNvPr>
            <p:cNvCxnSpPr/>
            <p:nvPr/>
          </p:nvCxnSpPr>
          <p:spPr>
            <a:xfrm>
              <a:off x="2701015" y="4708246"/>
              <a:ext cx="2767584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2D45A04E-0105-1067-C725-8CEC042D5334}"/>
              </a:ext>
            </a:extLst>
          </p:cNvPr>
          <p:cNvGrpSpPr/>
          <p:nvPr/>
        </p:nvGrpSpPr>
        <p:grpSpPr>
          <a:xfrm>
            <a:off x="7634616" y="1570806"/>
            <a:ext cx="2764536" cy="2643222"/>
            <a:chOff x="7634616" y="1570806"/>
            <a:chExt cx="2764536" cy="2643222"/>
          </a:xfrm>
        </p:grpSpPr>
        <p:grpSp>
          <p:nvGrpSpPr>
            <p:cNvPr id="47" name="Gruppieren 46">
              <a:extLst>
                <a:ext uri="{FF2B5EF4-FFF2-40B4-BE49-F238E27FC236}">
                  <a16:creationId xmlns:a16="http://schemas.microsoft.com/office/drawing/2014/main" id="{9F7C4028-640C-9CE1-0F68-99AA69D51B64}"/>
                </a:ext>
              </a:extLst>
            </p:cNvPr>
            <p:cNvGrpSpPr/>
            <p:nvPr/>
          </p:nvGrpSpPr>
          <p:grpSpPr>
            <a:xfrm>
              <a:off x="7634616" y="1570806"/>
              <a:ext cx="2764536" cy="2643222"/>
              <a:chOff x="4340353" y="3652950"/>
              <a:chExt cx="2764536" cy="2643222"/>
            </a:xfrm>
            <a:solidFill>
              <a:schemeClr val="accent6"/>
            </a:solidFill>
          </p:grpSpPr>
          <p:sp>
            <p:nvSpPr>
              <p:cNvPr id="48" name="Rechteck 47">
                <a:extLst>
                  <a:ext uri="{FF2B5EF4-FFF2-40B4-BE49-F238E27FC236}">
                    <a16:creationId xmlns:a16="http://schemas.microsoft.com/office/drawing/2014/main" id="{6269186F-D28F-789D-1BB1-F3D7A7B9E24F}"/>
                  </a:ext>
                </a:extLst>
              </p:cNvPr>
              <p:cNvSpPr/>
              <p:nvPr/>
            </p:nvSpPr>
            <p:spPr>
              <a:xfrm>
                <a:off x="4340353" y="5545020"/>
                <a:ext cx="2764536" cy="72253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49" name="Rechteck 48">
                <a:extLst>
                  <a:ext uri="{FF2B5EF4-FFF2-40B4-BE49-F238E27FC236}">
                    <a16:creationId xmlns:a16="http://schemas.microsoft.com/office/drawing/2014/main" id="{DFFEEA0E-DEB2-0098-DA52-16232F3C8810}"/>
                  </a:ext>
                </a:extLst>
              </p:cNvPr>
              <p:cNvSpPr/>
              <p:nvPr/>
            </p:nvSpPr>
            <p:spPr>
              <a:xfrm>
                <a:off x="4340353" y="3652950"/>
                <a:ext cx="2764536" cy="70713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de-DE" dirty="0" err="1">
                    <a:solidFill>
                      <a:schemeClr val="tx1"/>
                    </a:solidFill>
                  </a:rPr>
                  <a:t>Weather</a:t>
                </a:r>
                <a:endParaRPr lang="de-DE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50" name="Textfeld 49">
                <a:extLst>
                  <a:ext uri="{FF2B5EF4-FFF2-40B4-BE49-F238E27FC236}">
                    <a16:creationId xmlns:a16="http://schemas.microsoft.com/office/drawing/2014/main" id="{45AFDDEC-E6DD-2292-6E8E-C6901F77F2E4}"/>
                  </a:ext>
                </a:extLst>
              </p:cNvPr>
              <p:cNvSpPr txBox="1"/>
              <p:nvPr/>
            </p:nvSpPr>
            <p:spPr>
              <a:xfrm>
                <a:off x="4340353" y="5649841"/>
                <a:ext cx="2764536" cy="64633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de-DE" dirty="0"/>
                  <a:t>+ </a:t>
                </a:r>
                <a:r>
                  <a:rPr lang="de-DE" dirty="0" err="1"/>
                  <a:t>get_request</a:t>
                </a:r>
                <a:r>
                  <a:rPr lang="de-DE" dirty="0"/>
                  <a:t>()</a:t>
                </a:r>
              </a:p>
              <a:p>
                <a:r>
                  <a:rPr lang="de-DE" dirty="0"/>
                  <a:t>- </a:t>
                </a:r>
                <a:r>
                  <a:rPr lang="de-DE" dirty="0" err="1"/>
                  <a:t>r_weather</a:t>
                </a:r>
                <a:endParaRPr lang="de-DE" dirty="0"/>
              </a:p>
            </p:txBody>
          </p:sp>
          <p:sp>
            <p:nvSpPr>
              <p:cNvPr id="51" name="Rechteck 50">
                <a:extLst>
                  <a:ext uri="{FF2B5EF4-FFF2-40B4-BE49-F238E27FC236}">
                    <a16:creationId xmlns:a16="http://schemas.microsoft.com/office/drawing/2014/main" id="{6AB30CC7-3896-B1CE-8045-67572F968476}"/>
                  </a:ext>
                </a:extLst>
              </p:cNvPr>
              <p:cNvSpPr/>
              <p:nvPr/>
            </p:nvSpPr>
            <p:spPr>
              <a:xfrm>
                <a:off x="4340353" y="4360086"/>
                <a:ext cx="2764536" cy="1200329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dirty="0"/>
              </a:p>
            </p:txBody>
          </p:sp>
          <p:sp>
            <p:nvSpPr>
              <p:cNvPr id="52" name="Textfeld 51">
                <a:extLst>
                  <a:ext uri="{FF2B5EF4-FFF2-40B4-BE49-F238E27FC236}">
                    <a16:creationId xmlns:a16="http://schemas.microsoft.com/office/drawing/2014/main" id="{ABB228F1-18BC-3E41-F110-2672D9B3F50C}"/>
                  </a:ext>
                </a:extLst>
              </p:cNvPr>
              <p:cNvSpPr txBox="1"/>
              <p:nvPr/>
            </p:nvSpPr>
            <p:spPr>
              <a:xfrm>
                <a:off x="4340353" y="4245228"/>
                <a:ext cx="2764536" cy="1477328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de-DE" dirty="0"/>
                  <a:t>+ </a:t>
                </a:r>
                <a:r>
                  <a:rPr lang="de-DE" dirty="0" err="1"/>
                  <a:t>get_wind</a:t>
                </a:r>
                <a:r>
                  <a:rPr lang="de-DE" dirty="0"/>
                  <a:t>() </a:t>
                </a:r>
              </a:p>
              <a:p>
                <a:r>
                  <a:rPr lang="de-DE" dirty="0"/>
                  <a:t>+ </a:t>
                </a:r>
                <a:r>
                  <a:rPr lang="de-DE" dirty="0" err="1"/>
                  <a:t>get_temperature</a:t>
                </a:r>
                <a:r>
                  <a:rPr lang="de-DE" dirty="0"/>
                  <a:t>()</a:t>
                </a:r>
              </a:p>
              <a:p>
                <a:r>
                  <a:rPr lang="de-DE" dirty="0"/>
                  <a:t>+ </a:t>
                </a:r>
                <a:r>
                  <a:rPr lang="de-DE" dirty="0" err="1"/>
                  <a:t>get_icon</a:t>
                </a:r>
                <a:r>
                  <a:rPr lang="de-DE" dirty="0"/>
                  <a:t>()</a:t>
                </a:r>
              </a:p>
              <a:p>
                <a:r>
                  <a:rPr lang="de-DE" dirty="0"/>
                  <a:t>+ </a:t>
                </a:r>
                <a:r>
                  <a:rPr lang="de-DE" dirty="0" err="1"/>
                  <a:t>get_status</a:t>
                </a:r>
                <a:endParaRPr lang="de-DE" dirty="0"/>
              </a:p>
              <a:p>
                <a:r>
                  <a:rPr lang="de-DE" dirty="0"/>
                  <a:t>+ </a:t>
                </a:r>
                <a:r>
                  <a:rPr lang="de-DE" dirty="0" err="1"/>
                  <a:t>init</a:t>
                </a:r>
                <a:r>
                  <a:rPr lang="de-DE" dirty="0"/>
                  <a:t>()</a:t>
                </a:r>
              </a:p>
            </p:txBody>
          </p:sp>
        </p:grpSp>
        <p:cxnSp>
          <p:nvCxnSpPr>
            <p:cNvPr id="11" name="Gerader Verbinder 10">
              <a:extLst>
                <a:ext uri="{FF2B5EF4-FFF2-40B4-BE49-F238E27FC236}">
                  <a16:creationId xmlns:a16="http://schemas.microsoft.com/office/drawing/2014/main" id="{4FE2A7A7-CAAB-55EF-62D2-9EC58D03CDCC}"/>
                </a:ext>
              </a:extLst>
            </p:cNvPr>
            <p:cNvCxnSpPr/>
            <p:nvPr/>
          </p:nvCxnSpPr>
          <p:spPr>
            <a:xfrm>
              <a:off x="7634616" y="3613012"/>
              <a:ext cx="2764536" cy="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64866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5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63041A03-33F0-43A6-BDAF-8C84F81130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A402E4C0-AD5E-4E8C-9F21-7CCE474BDCEB}" type="slidenum">
              <a:rPr lang="de-DE" smtClean="0"/>
              <a:pPr rtl="0"/>
              <a:t>13</a:t>
            </a:fld>
            <a:endParaRPr 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1B88D0A-CF18-075C-44DC-9AD55D5E67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915" y="0"/>
            <a:ext cx="10994571" cy="6755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3142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Titel 110">
            <a:extLst>
              <a:ext uri="{FF2B5EF4-FFF2-40B4-BE49-F238E27FC236}">
                <a16:creationId xmlns:a16="http://schemas.microsoft.com/office/drawing/2014/main" id="{CC9F3600-2711-4A49-8018-C4671B561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 dirty="0"/>
              <a:t>LED-Lichtstreifen</a:t>
            </a:r>
          </a:p>
        </p:txBody>
      </p:sp>
      <p:sp>
        <p:nvSpPr>
          <p:cNvPr id="21" name="Textplatzhalter 20">
            <a:extLst>
              <a:ext uri="{FF2B5EF4-FFF2-40B4-BE49-F238E27FC236}">
                <a16:creationId xmlns:a16="http://schemas.microsoft.com/office/drawing/2014/main" id="{805BF1CD-2EC6-44F4-8AD8-25D9BD488B7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27797" y="3505679"/>
            <a:ext cx="2383764" cy="365125"/>
          </a:xfrm>
        </p:spPr>
        <p:txBody>
          <a:bodyPr rtlCol="0">
            <a:normAutofit/>
          </a:bodyPr>
          <a:lstStyle/>
          <a:p>
            <a:pPr rtl="0"/>
            <a:r>
              <a:rPr lang="de-DE" dirty="0" err="1"/>
              <a:t>PixelStrip</a:t>
            </a:r>
            <a:endParaRPr lang="de-DE" dirty="0"/>
          </a:p>
        </p:txBody>
      </p:sp>
      <p:sp>
        <p:nvSpPr>
          <p:cNvPr id="22" name="Textplatzhalter 21">
            <a:extLst>
              <a:ext uri="{FF2B5EF4-FFF2-40B4-BE49-F238E27FC236}">
                <a16:creationId xmlns:a16="http://schemas.microsoft.com/office/drawing/2014/main" id="{842BC471-A2E1-4473-9B5A-6D7A21B6A88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27797" y="3832128"/>
            <a:ext cx="2383764" cy="1126085"/>
          </a:xfrm>
        </p:spPr>
        <p:txBody>
          <a:bodyPr rtlCol="0"/>
          <a:lstStyle/>
          <a:p>
            <a:pPr rtl="0"/>
            <a:r>
              <a:rPr lang="de-DE" dirty="0"/>
              <a:t>Initialisierung des LED-Streifens</a:t>
            </a:r>
          </a:p>
        </p:txBody>
      </p:sp>
      <p:sp>
        <p:nvSpPr>
          <p:cNvPr id="23" name="Textplatzhalter 22">
            <a:extLst>
              <a:ext uri="{FF2B5EF4-FFF2-40B4-BE49-F238E27FC236}">
                <a16:creationId xmlns:a16="http://schemas.microsoft.com/office/drawing/2014/main" id="{5DF31FE0-F56B-494E-A42E-D2A3B4A5BE0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426817" y="3505679"/>
            <a:ext cx="2676497" cy="538136"/>
          </a:xfrm>
        </p:spPr>
        <p:txBody>
          <a:bodyPr rtlCol="0">
            <a:noAutofit/>
          </a:bodyPr>
          <a:lstStyle/>
          <a:p>
            <a:pPr rtl="0"/>
            <a:r>
              <a:rPr lang="de-DE" dirty="0" err="1"/>
              <a:t>LED_Color</a:t>
            </a:r>
            <a:endParaRPr lang="de-DE" dirty="0"/>
          </a:p>
        </p:txBody>
      </p:sp>
      <p:sp>
        <p:nvSpPr>
          <p:cNvPr id="17" name="Textplatzhalter 16">
            <a:extLst>
              <a:ext uri="{FF2B5EF4-FFF2-40B4-BE49-F238E27FC236}">
                <a16:creationId xmlns:a16="http://schemas.microsoft.com/office/drawing/2014/main" id="{7D1AD01D-1F03-4995-A821-FA842C4F9E7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86294" y="3832127"/>
            <a:ext cx="2383765" cy="1126085"/>
          </a:xfrm>
        </p:spPr>
        <p:txBody>
          <a:bodyPr rtlCol="0">
            <a:normAutofit/>
          </a:bodyPr>
          <a:lstStyle/>
          <a:p>
            <a:pPr rtl="0"/>
            <a:r>
              <a:rPr lang="de-DE" dirty="0"/>
              <a:t>Gibt für bestimmte Farben Farbwerte zurück</a:t>
            </a:r>
          </a:p>
        </p:txBody>
      </p:sp>
      <p:sp>
        <p:nvSpPr>
          <p:cNvPr id="24" name="Textplatzhalter 23">
            <a:extLst>
              <a:ext uri="{FF2B5EF4-FFF2-40B4-BE49-F238E27FC236}">
                <a16:creationId xmlns:a16="http://schemas.microsoft.com/office/drawing/2014/main" id="{F59958C6-2B49-4E50-8050-97C6B6679AC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344792" y="3505679"/>
            <a:ext cx="2383765" cy="365125"/>
          </a:xfrm>
        </p:spPr>
        <p:txBody>
          <a:bodyPr rtlCol="0">
            <a:normAutofit/>
          </a:bodyPr>
          <a:lstStyle/>
          <a:p>
            <a:pPr rtl="0"/>
            <a:r>
              <a:rPr lang="de-DE" dirty="0" err="1"/>
              <a:t>Ledstrip</a:t>
            </a:r>
            <a:endParaRPr lang="de-DE" dirty="0"/>
          </a:p>
        </p:txBody>
      </p:sp>
      <p:sp>
        <p:nvSpPr>
          <p:cNvPr id="19" name="Textplatzhalter 18">
            <a:extLst>
              <a:ext uri="{FF2B5EF4-FFF2-40B4-BE49-F238E27FC236}">
                <a16:creationId xmlns:a16="http://schemas.microsoft.com/office/drawing/2014/main" id="{A301F0BB-3AE1-4877-8F78-D7F5AE48F81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44792" y="3819684"/>
            <a:ext cx="2383765" cy="1126085"/>
          </a:xfrm>
        </p:spPr>
        <p:txBody>
          <a:bodyPr rtlCol="0">
            <a:normAutofit/>
          </a:bodyPr>
          <a:lstStyle/>
          <a:p>
            <a:pPr rtl="0"/>
            <a:r>
              <a:rPr lang="de-DE" dirty="0"/>
              <a:t>Führt verschiedene Licht-Animationen aus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5399F43-FDE4-4DE9-BE60-4A31652CD3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r>
              <a:rPr lang="de-DE" dirty="0"/>
              <a:t>OOP-Projekt</a:t>
            </a:r>
          </a:p>
          <a:p>
            <a:pPr rtl="0"/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DD08226-4335-4EA1-9B2D-CDE1FBD8D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A402E4C0-AD5E-4E8C-9F21-7CCE474BDCEB}" type="slidenum">
              <a:rPr lang="de-DE" smtClean="0"/>
              <a:pPr rtl="0"/>
              <a:t>14</a:t>
            </a:fld>
            <a:endParaRPr lang="de-DE"/>
          </a:p>
        </p:txBody>
      </p:sp>
      <p:sp>
        <p:nvSpPr>
          <p:cNvPr id="7" name="Textplatzhalter 23">
            <a:extLst>
              <a:ext uri="{FF2B5EF4-FFF2-40B4-BE49-F238E27FC236}">
                <a16:creationId xmlns:a16="http://schemas.microsoft.com/office/drawing/2014/main" id="{D13CF261-27CC-4D9E-BA82-4650E41531A3}"/>
              </a:ext>
            </a:extLst>
          </p:cNvPr>
          <p:cNvSpPr txBox="1">
            <a:spLocks/>
          </p:cNvSpPr>
          <p:nvPr/>
        </p:nvSpPr>
        <p:spPr>
          <a:xfrm>
            <a:off x="8970035" y="3500984"/>
            <a:ext cx="2383765" cy="365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kern="1200" cap="all" spc="200" baseline="0">
                <a:solidFill>
                  <a:schemeClr val="accent5"/>
                </a:solidFill>
                <a:latin typeface="Arial" panose="020B0604020202020204" pitchFamily="34" charset="0"/>
                <a:ea typeface="+mn-ea"/>
                <a:cs typeface="Posterama" panose="020B0504020200020000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 err="1"/>
              <a:t>button</a:t>
            </a:r>
            <a:endParaRPr lang="de-DE" dirty="0"/>
          </a:p>
        </p:txBody>
      </p:sp>
      <p:sp>
        <p:nvSpPr>
          <p:cNvPr id="8" name="Textplatzhalter 18">
            <a:extLst>
              <a:ext uri="{FF2B5EF4-FFF2-40B4-BE49-F238E27FC236}">
                <a16:creationId xmlns:a16="http://schemas.microsoft.com/office/drawing/2014/main" id="{F38683F8-88B3-FD19-4322-8ED787304070}"/>
              </a:ext>
            </a:extLst>
          </p:cNvPr>
          <p:cNvSpPr txBox="1">
            <a:spLocks/>
          </p:cNvSpPr>
          <p:nvPr/>
        </p:nvSpPr>
        <p:spPr>
          <a:xfrm>
            <a:off x="8970035" y="3814989"/>
            <a:ext cx="2383765" cy="11260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14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Initialisierung des Druckknopfs</a:t>
            </a:r>
          </a:p>
        </p:txBody>
      </p:sp>
      <p:pic>
        <p:nvPicPr>
          <p:cNvPr id="13" name="Bildplatzhalter 12" descr="Lichter an mit einfarbiger Füllung">
            <a:extLst>
              <a:ext uri="{FF2B5EF4-FFF2-40B4-BE49-F238E27FC236}">
                <a16:creationId xmlns:a16="http://schemas.microsoft.com/office/drawing/2014/main" id="{2FB4B57A-152C-3DC1-971F-E5A73616E108}"/>
              </a:ext>
            </a:extLst>
          </p:cNvPr>
          <p:cNvPicPr>
            <a:picLocks noGrp="1" noChangeAspect="1"/>
          </p:cNvPicPr>
          <p:nvPr>
            <p:ph type="pic" sz="quarter" idx="34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131" r="131"/>
          <a:stretch>
            <a:fillRect/>
          </a:stretch>
        </p:blipFill>
        <p:spPr>
          <a:xfrm>
            <a:off x="7234922" y="2774302"/>
            <a:ext cx="603504" cy="603504"/>
          </a:xfrm>
        </p:spPr>
      </p:pic>
      <p:pic>
        <p:nvPicPr>
          <p:cNvPr id="26" name="Bildplatzhalter 25" descr="Stopp Silhouette">
            <a:extLst>
              <a:ext uri="{FF2B5EF4-FFF2-40B4-BE49-F238E27FC236}">
                <a16:creationId xmlns:a16="http://schemas.microsoft.com/office/drawing/2014/main" id="{B2A5463B-DBC8-BAAF-9146-497ADDDD03EF}"/>
              </a:ext>
            </a:extLst>
          </p:cNvPr>
          <p:cNvPicPr>
            <a:picLocks noGrp="1" noChangeAspect="1"/>
          </p:cNvPicPr>
          <p:nvPr>
            <p:ph type="pic" sz="quarter" idx="32"/>
          </p:nvPr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131" r="131"/>
          <a:stretch>
            <a:fillRect/>
          </a:stretch>
        </p:blipFill>
        <p:spPr>
          <a:xfrm>
            <a:off x="1485047" y="2812345"/>
            <a:ext cx="603504" cy="603504"/>
          </a:xfrm>
        </p:spPr>
      </p:pic>
      <p:pic>
        <p:nvPicPr>
          <p:cNvPr id="32" name="Bildplatzhalter 31" descr="Palette Silhouette">
            <a:extLst>
              <a:ext uri="{FF2B5EF4-FFF2-40B4-BE49-F238E27FC236}">
                <a16:creationId xmlns:a16="http://schemas.microsoft.com/office/drawing/2014/main" id="{A4160332-4949-E89C-71FC-9A43BC101264}"/>
              </a:ext>
            </a:extLst>
          </p:cNvPr>
          <p:cNvPicPr>
            <a:picLocks noGrp="1" noChangeAspect="1"/>
          </p:cNvPicPr>
          <p:nvPr>
            <p:ph type="pic" sz="quarter" idx="33"/>
          </p:nvPr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 l="131" r="131"/>
          <a:stretch>
            <a:fillRect/>
          </a:stretch>
        </p:blipFill>
        <p:spPr>
          <a:xfrm>
            <a:off x="4376424" y="2812345"/>
            <a:ext cx="603504" cy="603504"/>
          </a:xfrm>
        </p:spPr>
      </p:pic>
      <p:pic>
        <p:nvPicPr>
          <p:cNvPr id="34" name="Grafik 33" descr="Touchscreen Silhouette">
            <a:extLst>
              <a:ext uri="{FF2B5EF4-FFF2-40B4-BE49-F238E27FC236}">
                <a16:creationId xmlns:a16="http://schemas.microsoft.com/office/drawing/2014/main" id="{AB8F1DA2-7A1B-4B78-91D7-C379E31AB3C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757913" y="2723107"/>
            <a:ext cx="705893" cy="705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86201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5399F43-FDE4-4DE9-BE60-4A31652CD3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r>
              <a:rPr lang="de-DE" dirty="0"/>
              <a:t>OOP-Projekt</a:t>
            </a:r>
          </a:p>
          <a:p>
            <a:pPr rtl="0"/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DD08226-4335-4EA1-9B2D-CDE1FBD8D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A402E4C0-AD5E-4E8C-9F21-7CCE474BDCEB}" type="slidenum">
              <a:rPr lang="de-DE" smtClean="0"/>
              <a:pPr rtl="0"/>
              <a:t>15</a:t>
            </a:fld>
            <a:endParaRPr lang="de-DE"/>
          </a:p>
        </p:txBody>
      </p: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E95C7620-372B-E2BA-A504-6D7ADD4FD434}"/>
              </a:ext>
            </a:extLst>
          </p:cNvPr>
          <p:cNvGrpSpPr/>
          <p:nvPr/>
        </p:nvGrpSpPr>
        <p:grpSpPr>
          <a:xfrm>
            <a:off x="4535053" y="136525"/>
            <a:ext cx="1838036" cy="2862323"/>
            <a:chOff x="4110182" y="683491"/>
            <a:chExt cx="1838036" cy="2862323"/>
          </a:xfrm>
        </p:grpSpPr>
        <p:sp>
          <p:nvSpPr>
            <p:cNvPr id="2" name="Rechteck 1">
              <a:extLst>
                <a:ext uri="{FF2B5EF4-FFF2-40B4-BE49-F238E27FC236}">
                  <a16:creationId xmlns:a16="http://schemas.microsoft.com/office/drawing/2014/main" id="{5BFF4065-B16A-66A4-4A56-39F4C68B9D7E}"/>
                </a:ext>
              </a:extLst>
            </p:cNvPr>
            <p:cNvSpPr/>
            <p:nvPr/>
          </p:nvSpPr>
          <p:spPr>
            <a:xfrm>
              <a:off x="4110182" y="683492"/>
              <a:ext cx="1838036" cy="2862322"/>
            </a:xfrm>
            <a:prstGeom prst="rect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grpSp>
          <p:nvGrpSpPr>
            <p:cNvPr id="14" name="Gruppieren 13">
              <a:extLst>
                <a:ext uri="{FF2B5EF4-FFF2-40B4-BE49-F238E27FC236}">
                  <a16:creationId xmlns:a16="http://schemas.microsoft.com/office/drawing/2014/main" id="{C876332C-5E06-86B4-51CB-235AD3B1A445}"/>
                </a:ext>
              </a:extLst>
            </p:cNvPr>
            <p:cNvGrpSpPr/>
            <p:nvPr/>
          </p:nvGrpSpPr>
          <p:grpSpPr>
            <a:xfrm>
              <a:off x="4110182" y="683491"/>
              <a:ext cx="1838036" cy="2862322"/>
              <a:chOff x="4110182" y="683491"/>
              <a:chExt cx="1838036" cy="2862322"/>
            </a:xfrm>
          </p:grpSpPr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AB985363-A375-8B36-5645-22215E34F938}"/>
                  </a:ext>
                </a:extLst>
              </p:cNvPr>
              <p:cNvSpPr txBox="1"/>
              <p:nvPr/>
            </p:nvSpPr>
            <p:spPr>
              <a:xfrm>
                <a:off x="4110182" y="683491"/>
                <a:ext cx="1838036" cy="2862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dirty="0" err="1"/>
                  <a:t>PixelStrip</a:t>
                </a:r>
                <a:endParaRPr lang="de-DE" dirty="0"/>
              </a:p>
              <a:p>
                <a:r>
                  <a:rPr lang="de-DE" dirty="0"/>
                  <a:t>+ </a:t>
                </a:r>
                <a:r>
                  <a:rPr lang="de-DE" dirty="0" err="1"/>
                  <a:t>led_count</a:t>
                </a:r>
                <a:endParaRPr lang="de-DE" dirty="0"/>
              </a:p>
              <a:p>
                <a:r>
                  <a:rPr lang="de-DE" dirty="0"/>
                  <a:t>+ </a:t>
                </a:r>
                <a:r>
                  <a:rPr lang="de-DE" dirty="0" err="1"/>
                  <a:t>led_pin</a:t>
                </a:r>
                <a:endParaRPr lang="de-DE" dirty="0"/>
              </a:p>
              <a:p>
                <a:r>
                  <a:rPr lang="de-DE" dirty="0"/>
                  <a:t>+ </a:t>
                </a:r>
                <a:r>
                  <a:rPr lang="de-DE" dirty="0" err="1"/>
                  <a:t>led_freq_hz</a:t>
                </a:r>
                <a:endParaRPr lang="de-DE" dirty="0"/>
              </a:p>
              <a:p>
                <a:r>
                  <a:rPr lang="de-DE" dirty="0"/>
                  <a:t>+ </a:t>
                </a:r>
                <a:r>
                  <a:rPr lang="de-DE" dirty="0" err="1"/>
                  <a:t>led_dma</a:t>
                </a:r>
                <a:endParaRPr lang="de-DE" dirty="0"/>
              </a:p>
              <a:p>
                <a:r>
                  <a:rPr lang="de-DE" dirty="0"/>
                  <a:t>+ </a:t>
                </a:r>
                <a:r>
                  <a:rPr lang="de-DE" dirty="0" err="1"/>
                  <a:t>led_invert</a:t>
                </a:r>
                <a:endParaRPr lang="de-DE" dirty="0"/>
              </a:p>
              <a:p>
                <a:r>
                  <a:rPr lang="de-DE" dirty="0"/>
                  <a:t>+ </a:t>
                </a:r>
                <a:r>
                  <a:rPr lang="de-DE" dirty="0" err="1"/>
                  <a:t>led_brightness</a:t>
                </a:r>
                <a:endParaRPr lang="de-DE" dirty="0"/>
              </a:p>
              <a:p>
                <a:r>
                  <a:rPr lang="de-DE" dirty="0"/>
                  <a:t>+ </a:t>
                </a:r>
                <a:r>
                  <a:rPr lang="de-DE" dirty="0" err="1"/>
                  <a:t>led_channel</a:t>
                </a:r>
                <a:endParaRPr lang="de-DE" dirty="0"/>
              </a:p>
              <a:p>
                <a:endParaRPr lang="de-DE" dirty="0"/>
              </a:p>
              <a:p>
                <a:r>
                  <a:rPr lang="de-DE" dirty="0"/>
                  <a:t>+ </a:t>
                </a:r>
                <a:r>
                  <a:rPr lang="de-DE" dirty="0" err="1"/>
                  <a:t>init</a:t>
                </a:r>
                <a:r>
                  <a:rPr lang="de-DE" dirty="0"/>
                  <a:t>()</a:t>
                </a:r>
              </a:p>
            </p:txBody>
          </p:sp>
          <p:cxnSp>
            <p:nvCxnSpPr>
              <p:cNvPr id="10" name="Gerader Verbinder 9">
                <a:extLst>
                  <a:ext uri="{FF2B5EF4-FFF2-40B4-BE49-F238E27FC236}">
                    <a16:creationId xmlns:a16="http://schemas.microsoft.com/office/drawing/2014/main" id="{A49CAA08-7209-5B45-B811-FCC5BEEDB9D7}"/>
                  </a:ext>
                </a:extLst>
              </p:cNvPr>
              <p:cNvCxnSpPr/>
              <p:nvPr/>
            </p:nvCxnSpPr>
            <p:spPr>
              <a:xfrm>
                <a:off x="4110182" y="3048000"/>
                <a:ext cx="1838036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0467701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5399F43-FDE4-4DE9-BE60-4A31652CD3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r>
              <a:rPr lang="de-DE" dirty="0"/>
              <a:t>OOP-Projekt</a:t>
            </a:r>
          </a:p>
          <a:p>
            <a:pPr rtl="0"/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DD08226-4335-4EA1-9B2D-CDE1FBD8D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A402E4C0-AD5E-4E8C-9F21-7CCE474BDCEB}" type="slidenum">
              <a:rPr lang="de-DE" smtClean="0"/>
              <a:pPr rtl="0"/>
              <a:t>16</a:t>
            </a:fld>
            <a:endParaRPr lang="de-DE"/>
          </a:p>
        </p:txBody>
      </p: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E95C7620-372B-E2BA-A504-6D7ADD4FD434}"/>
              </a:ext>
            </a:extLst>
          </p:cNvPr>
          <p:cNvGrpSpPr/>
          <p:nvPr/>
        </p:nvGrpSpPr>
        <p:grpSpPr>
          <a:xfrm>
            <a:off x="4535053" y="136525"/>
            <a:ext cx="1838036" cy="2862323"/>
            <a:chOff x="4110182" y="683491"/>
            <a:chExt cx="1838036" cy="2862323"/>
          </a:xfrm>
        </p:grpSpPr>
        <p:sp>
          <p:nvSpPr>
            <p:cNvPr id="2" name="Rechteck 1">
              <a:extLst>
                <a:ext uri="{FF2B5EF4-FFF2-40B4-BE49-F238E27FC236}">
                  <a16:creationId xmlns:a16="http://schemas.microsoft.com/office/drawing/2014/main" id="{5BFF4065-B16A-66A4-4A56-39F4C68B9D7E}"/>
                </a:ext>
              </a:extLst>
            </p:cNvPr>
            <p:cNvSpPr/>
            <p:nvPr/>
          </p:nvSpPr>
          <p:spPr>
            <a:xfrm>
              <a:off x="4110182" y="683492"/>
              <a:ext cx="1838036" cy="2862322"/>
            </a:xfrm>
            <a:prstGeom prst="rect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grpSp>
          <p:nvGrpSpPr>
            <p:cNvPr id="14" name="Gruppieren 13">
              <a:extLst>
                <a:ext uri="{FF2B5EF4-FFF2-40B4-BE49-F238E27FC236}">
                  <a16:creationId xmlns:a16="http://schemas.microsoft.com/office/drawing/2014/main" id="{C876332C-5E06-86B4-51CB-235AD3B1A445}"/>
                </a:ext>
              </a:extLst>
            </p:cNvPr>
            <p:cNvGrpSpPr/>
            <p:nvPr/>
          </p:nvGrpSpPr>
          <p:grpSpPr>
            <a:xfrm>
              <a:off x="4110182" y="683491"/>
              <a:ext cx="1838036" cy="2862322"/>
              <a:chOff x="4110182" y="683491"/>
              <a:chExt cx="1838036" cy="2862322"/>
            </a:xfrm>
          </p:grpSpPr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AB985363-A375-8B36-5645-22215E34F938}"/>
                  </a:ext>
                </a:extLst>
              </p:cNvPr>
              <p:cNvSpPr txBox="1"/>
              <p:nvPr/>
            </p:nvSpPr>
            <p:spPr>
              <a:xfrm>
                <a:off x="4110182" y="683491"/>
                <a:ext cx="1838036" cy="2862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dirty="0" err="1"/>
                  <a:t>PixelStrip</a:t>
                </a:r>
                <a:endParaRPr lang="de-DE" dirty="0"/>
              </a:p>
              <a:p>
                <a:r>
                  <a:rPr lang="de-DE" dirty="0"/>
                  <a:t>+ </a:t>
                </a:r>
                <a:r>
                  <a:rPr lang="de-DE" dirty="0" err="1"/>
                  <a:t>led_count</a:t>
                </a:r>
                <a:endParaRPr lang="de-DE" dirty="0"/>
              </a:p>
              <a:p>
                <a:r>
                  <a:rPr lang="de-DE" dirty="0"/>
                  <a:t>+ </a:t>
                </a:r>
                <a:r>
                  <a:rPr lang="de-DE" dirty="0" err="1"/>
                  <a:t>led_pin</a:t>
                </a:r>
                <a:endParaRPr lang="de-DE" dirty="0"/>
              </a:p>
              <a:p>
                <a:r>
                  <a:rPr lang="de-DE" dirty="0"/>
                  <a:t>+ </a:t>
                </a:r>
                <a:r>
                  <a:rPr lang="de-DE" dirty="0" err="1"/>
                  <a:t>led_freq_hz</a:t>
                </a:r>
                <a:endParaRPr lang="de-DE" dirty="0"/>
              </a:p>
              <a:p>
                <a:r>
                  <a:rPr lang="de-DE" dirty="0"/>
                  <a:t>+ </a:t>
                </a:r>
                <a:r>
                  <a:rPr lang="de-DE" dirty="0" err="1"/>
                  <a:t>led_dma</a:t>
                </a:r>
                <a:endParaRPr lang="de-DE" dirty="0"/>
              </a:p>
              <a:p>
                <a:r>
                  <a:rPr lang="de-DE" dirty="0"/>
                  <a:t>+ </a:t>
                </a:r>
                <a:r>
                  <a:rPr lang="de-DE" dirty="0" err="1"/>
                  <a:t>led_invert</a:t>
                </a:r>
                <a:endParaRPr lang="de-DE" dirty="0"/>
              </a:p>
              <a:p>
                <a:r>
                  <a:rPr lang="de-DE" dirty="0"/>
                  <a:t>+ </a:t>
                </a:r>
                <a:r>
                  <a:rPr lang="de-DE" dirty="0" err="1"/>
                  <a:t>led_brightness</a:t>
                </a:r>
                <a:endParaRPr lang="de-DE" dirty="0"/>
              </a:p>
              <a:p>
                <a:r>
                  <a:rPr lang="de-DE" dirty="0"/>
                  <a:t>+ </a:t>
                </a:r>
                <a:r>
                  <a:rPr lang="de-DE" dirty="0" err="1"/>
                  <a:t>led_channel</a:t>
                </a:r>
                <a:endParaRPr lang="de-DE" dirty="0"/>
              </a:p>
              <a:p>
                <a:endParaRPr lang="de-DE" dirty="0"/>
              </a:p>
              <a:p>
                <a:r>
                  <a:rPr lang="de-DE" dirty="0"/>
                  <a:t>+ </a:t>
                </a:r>
                <a:r>
                  <a:rPr lang="de-DE" dirty="0" err="1"/>
                  <a:t>init</a:t>
                </a:r>
                <a:r>
                  <a:rPr lang="de-DE" dirty="0"/>
                  <a:t>()</a:t>
                </a:r>
              </a:p>
            </p:txBody>
          </p:sp>
          <p:cxnSp>
            <p:nvCxnSpPr>
              <p:cNvPr id="10" name="Gerader Verbinder 9">
                <a:extLst>
                  <a:ext uri="{FF2B5EF4-FFF2-40B4-BE49-F238E27FC236}">
                    <a16:creationId xmlns:a16="http://schemas.microsoft.com/office/drawing/2014/main" id="{A49CAA08-7209-5B45-B811-FCC5BEEDB9D7}"/>
                  </a:ext>
                </a:extLst>
              </p:cNvPr>
              <p:cNvCxnSpPr/>
              <p:nvPr/>
            </p:nvCxnSpPr>
            <p:spPr>
              <a:xfrm>
                <a:off x="4110182" y="3048000"/>
                <a:ext cx="1838036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9" name="Gruppieren 28">
            <a:extLst>
              <a:ext uri="{FF2B5EF4-FFF2-40B4-BE49-F238E27FC236}">
                <a16:creationId xmlns:a16="http://schemas.microsoft.com/office/drawing/2014/main" id="{C52E9555-DE20-0B8F-211D-044207525002}"/>
              </a:ext>
            </a:extLst>
          </p:cNvPr>
          <p:cNvGrpSpPr/>
          <p:nvPr/>
        </p:nvGrpSpPr>
        <p:grpSpPr>
          <a:xfrm>
            <a:off x="1699490" y="3824449"/>
            <a:ext cx="2669309" cy="2308324"/>
            <a:chOff x="868218" y="2780145"/>
            <a:chExt cx="2669309" cy="2308324"/>
          </a:xfrm>
        </p:grpSpPr>
        <p:sp>
          <p:nvSpPr>
            <p:cNvPr id="27" name="Rechteck 26">
              <a:extLst>
                <a:ext uri="{FF2B5EF4-FFF2-40B4-BE49-F238E27FC236}">
                  <a16:creationId xmlns:a16="http://schemas.microsoft.com/office/drawing/2014/main" id="{3587D93B-433D-A084-B8FE-CB7E77C8E445}"/>
                </a:ext>
              </a:extLst>
            </p:cNvPr>
            <p:cNvSpPr/>
            <p:nvPr/>
          </p:nvSpPr>
          <p:spPr>
            <a:xfrm>
              <a:off x="868218" y="2780145"/>
              <a:ext cx="2669309" cy="2308324"/>
            </a:xfrm>
            <a:prstGeom prst="rect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8" name="Textfeld 27">
              <a:extLst>
                <a:ext uri="{FF2B5EF4-FFF2-40B4-BE49-F238E27FC236}">
                  <a16:creationId xmlns:a16="http://schemas.microsoft.com/office/drawing/2014/main" id="{10DA8FA5-2F68-75D6-A80C-51CB14C080E2}"/>
                </a:ext>
              </a:extLst>
            </p:cNvPr>
            <p:cNvSpPr txBox="1"/>
            <p:nvPr/>
          </p:nvSpPr>
          <p:spPr>
            <a:xfrm>
              <a:off x="868218" y="2780145"/>
              <a:ext cx="2669309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dirty="0" err="1"/>
                <a:t>LEDAnimation</a:t>
              </a:r>
              <a:endParaRPr lang="de-DE" dirty="0"/>
            </a:p>
            <a:p>
              <a:r>
                <a:rPr lang="de-DE" dirty="0"/>
                <a:t>+ </a:t>
              </a:r>
              <a:r>
                <a:rPr lang="de-DE" dirty="0" err="1"/>
                <a:t>init</a:t>
              </a:r>
              <a:r>
                <a:rPr lang="de-DE" dirty="0"/>
                <a:t>()</a:t>
              </a:r>
            </a:p>
            <a:p>
              <a:r>
                <a:rPr lang="de-DE" dirty="0"/>
                <a:t>+ </a:t>
              </a:r>
              <a:r>
                <a:rPr lang="de-DE" dirty="0" err="1"/>
                <a:t>colorWipe</a:t>
              </a:r>
              <a:r>
                <a:rPr lang="de-DE" dirty="0"/>
                <a:t>()</a:t>
              </a:r>
            </a:p>
            <a:p>
              <a:r>
                <a:rPr lang="de-DE" dirty="0"/>
                <a:t>+ </a:t>
              </a:r>
              <a:r>
                <a:rPr lang="de-DE" dirty="0" err="1"/>
                <a:t>theaterChase</a:t>
              </a:r>
              <a:r>
                <a:rPr lang="de-DE" dirty="0"/>
                <a:t>()</a:t>
              </a:r>
            </a:p>
            <a:p>
              <a:r>
                <a:rPr lang="de-DE" dirty="0"/>
                <a:t>+ </a:t>
              </a:r>
              <a:r>
                <a:rPr lang="de-DE" dirty="0" err="1"/>
                <a:t>wheel</a:t>
              </a:r>
              <a:r>
                <a:rPr lang="de-DE" dirty="0"/>
                <a:t>()</a:t>
              </a:r>
            </a:p>
            <a:p>
              <a:r>
                <a:rPr lang="de-DE" dirty="0"/>
                <a:t>+ </a:t>
              </a:r>
              <a:r>
                <a:rPr lang="de-DE" dirty="0" err="1"/>
                <a:t>rainbow</a:t>
              </a:r>
              <a:r>
                <a:rPr lang="de-DE" dirty="0"/>
                <a:t>()</a:t>
              </a:r>
            </a:p>
            <a:p>
              <a:r>
                <a:rPr lang="de-DE" dirty="0"/>
                <a:t>+ </a:t>
              </a:r>
              <a:r>
                <a:rPr lang="de-DE" dirty="0" err="1"/>
                <a:t>rainbowCycle</a:t>
              </a:r>
              <a:r>
                <a:rPr lang="de-DE" dirty="0"/>
                <a:t>()</a:t>
              </a:r>
            </a:p>
            <a:p>
              <a:r>
                <a:rPr lang="de-DE" dirty="0"/>
                <a:t>+</a:t>
              </a:r>
              <a:r>
                <a:rPr lang="de-DE" dirty="0" err="1"/>
                <a:t>theaterChaseRainbow</a:t>
              </a:r>
              <a:r>
                <a:rPr lang="de-DE" dirty="0"/>
                <a:t>()</a:t>
              </a:r>
            </a:p>
          </p:txBody>
        </p:sp>
      </p:grpSp>
      <p:sp>
        <p:nvSpPr>
          <p:cNvPr id="8" name="Textfeld 7">
            <a:extLst>
              <a:ext uri="{FF2B5EF4-FFF2-40B4-BE49-F238E27FC236}">
                <a16:creationId xmlns:a16="http://schemas.microsoft.com/office/drawing/2014/main" id="{C066AD65-0AEE-1E2A-F9AF-9C09862B13FD}"/>
              </a:ext>
            </a:extLst>
          </p:cNvPr>
          <p:cNvSpPr txBox="1"/>
          <p:nvPr/>
        </p:nvSpPr>
        <p:spPr>
          <a:xfrm>
            <a:off x="2724727" y="3455117"/>
            <a:ext cx="286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1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A4463D8D-4C8C-6261-4358-B9E3C1C090AC}"/>
              </a:ext>
            </a:extLst>
          </p:cNvPr>
          <p:cNvSpPr txBox="1"/>
          <p:nvPr/>
        </p:nvSpPr>
        <p:spPr>
          <a:xfrm>
            <a:off x="4236189" y="1288595"/>
            <a:ext cx="286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1</a:t>
            </a:r>
          </a:p>
        </p:txBody>
      </p: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9CBC7DB8-286D-E719-EC0D-F0EB17BCB36E}"/>
              </a:ext>
            </a:extLst>
          </p:cNvPr>
          <p:cNvCxnSpPr>
            <a:cxnSpLocks/>
            <a:stCxn id="28" idx="0"/>
            <a:endCxn id="9" idx="3"/>
          </p:cNvCxnSpPr>
          <p:nvPr/>
        </p:nvCxnSpPr>
        <p:spPr>
          <a:xfrm flipV="1">
            <a:off x="3034145" y="1473261"/>
            <a:ext cx="1488372" cy="2351188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62653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5399F43-FDE4-4DE9-BE60-4A31652CD3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r>
              <a:rPr lang="de-DE" dirty="0"/>
              <a:t>OOP-Projekt</a:t>
            </a:r>
          </a:p>
          <a:p>
            <a:pPr rtl="0"/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DD08226-4335-4EA1-9B2D-CDE1FBD8D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A402E4C0-AD5E-4E8C-9F21-7CCE474BDCEB}" type="slidenum">
              <a:rPr lang="de-DE" smtClean="0"/>
              <a:pPr rtl="0"/>
              <a:t>17</a:t>
            </a:fld>
            <a:endParaRPr lang="de-DE"/>
          </a:p>
        </p:txBody>
      </p: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E95C7620-372B-E2BA-A504-6D7ADD4FD434}"/>
              </a:ext>
            </a:extLst>
          </p:cNvPr>
          <p:cNvGrpSpPr/>
          <p:nvPr/>
        </p:nvGrpSpPr>
        <p:grpSpPr>
          <a:xfrm>
            <a:off x="4535053" y="136525"/>
            <a:ext cx="1838036" cy="2862323"/>
            <a:chOff x="4110182" y="683491"/>
            <a:chExt cx="1838036" cy="2862323"/>
          </a:xfrm>
        </p:grpSpPr>
        <p:sp>
          <p:nvSpPr>
            <p:cNvPr id="2" name="Rechteck 1">
              <a:extLst>
                <a:ext uri="{FF2B5EF4-FFF2-40B4-BE49-F238E27FC236}">
                  <a16:creationId xmlns:a16="http://schemas.microsoft.com/office/drawing/2014/main" id="{5BFF4065-B16A-66A4-4A56-39F4C68B9D7E}"/>
                </a:ext>
              </a:extLst>
            </p:cNvPr>
            <p:cNvSpPr/>
            <p:nvPr/>
          </p:nvSpPr>
          <p:spPr>
            <a:xfrm>
              <a:off x="4110182" y="683492"/>
              <a:ext cx="1838036" cy="2862322"/>
            </a:xfrm>
            <a:prstGeom prst="rect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grpSp>
          <p:nvGrpSpPr>
            <p:cNvPr id="14" name="Gruppieren 13">
              <a:extLst>
                <a:ext uri="{FF2B5EF4-FFF2-40B4-BE49-F238E27FC236}">
                  <a16:creationId xmlns:a16="http://schemas.microsoft.com/office/drawing/2014/main" id="{C876332C-5E06-86B4-51CB-235AD3B1A445}"/>
                </a:ext>
              </a:extLst>
            </p:cNvPr>
            <p:cNvGrpSpPr/>
            <p:nvPr/>
          </p:nvGrpSpPr>
          <p:grpSpPr>
            <a:xfrm>
              <a:off x="4110182" y="683491"/>
              <a:ext cx="1838036" cy="2862322"/>
              <a:chOff x="4110182" y="683491"/>
              <a:chExt cx="1838036" cy="2862322"/>
            </a:xfrm>
          </p:grpSpPr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AB985363-A375-8B36-5645-22215E34F938}"/>
                  </a:ext>
                </a:extLst>
              </p:cNvPr>
              <p:cNvSpPr txBox="1"/>
              <p:nvPr/>
            </p:nvSpPr>
            <p:spPr>
              <a:xfrm>
                <a:off x="4110182" y="683491"/>
                <a:ext cx="1838036" cy="2862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dirty="0" err="1"/>
                  <a:t>PixelStrip</a:t>
                </a:r>
                <a:endParaRPr lang="de-DE" dirty="0"/>
              </a:p>
              <a:p>
                <a:r>
                  <a:rPr lang="de-DE" dirty="0"/>
                  <a:t>+ </a:t>
                </a:r>
                <a:r>
                  <a:rPr lang="de-DE" dirty="0" err="1"/>
                  <a:t>led_count</a:t>
                </a:r>
                <a:endParaRPr lang="de-DE" dirty="0"/>
              </a:p>
              <a:p>
                <a:r>
                  <a:rPr lang="de-DE" dirty="0"/>
                  <a:t>+ </a:t>
                </a:r>
                <a:r>
                  <a:rPr lang="de-DE" dirty="0" err="1"/>
                  <a:t>led_pin</a:t>
                </a:r>
                <a:endParaRPr lang="de-DE" dirty="0"/>
              </a:p>
              <a:p>
                <a:r>
                  <a:rPr lang="de-DE" dirty="0"/>
                  <a:t>+ </a:t>
                </a:r>
                <a:r>
                  <a:rPr lang="de-DE" dirty="0" err="1"/>
                  <a:t>led_freq_hz</a:t>
                </a:r>
                <a:endParaRPr lang="de-DE" dirty="0"/>
              </a:p>
              <a:p>
                <a:r>
                  <a:rPr lang="de-DE" dirty="0"/>
                  <a:t>+ </a:t>
                </a:r>
                <a:r>
                  <a:rPr lang="de-DE" dirty="0" err="1"/>
                  <a:t>led_dma</a:t>
                </a:r>
                <a:endParaRPr lang="de-DE" dirty="0"/>
              </a:p>
              <a:p>
                <a:r>
                  <a:rPr lang="de-DE" dirty="0"/>
                  <a:t>+ </a:t>
                </a:r>
                <a:r>
                  <a:rPr lang="de-DE" dirty="0" err="1"/>
                  <a:t>led_invert</a:t>
                </a:r>
                <a:endParaRPr lang="de-DE" dirty="0"/>
              </a:p>
              <a:p>
                <a:r>
                  <a:rPr lang="de-DE" dirty="0"/>
                  <a:t>+ </a:t>
                </a:r>
                <a:r>
                  <a:rPr lang="de-DE" dirty="0" err="1"/>
                  <a:t>led_brightness</a:t>
                </a:r>
                <a:endParaRPr lang="de-DE" dirty="0"/>
              </a:p>
              <a:p>
                <a:r>
                  <a:rPr lang="de-DE" dirty="0"/>
                  <a:t>+ </a:t>
                </a:r>
                <a:r>
                  <a:rPr lang="de-DE" dirty="0" err="1"/>
                  <a:t>led_channel</a:t>
                </a:r>
                <a:endParaRPr lang="de-DE" dirty="0"/>
              </a:p>
              <a:p>
                <a:endParaRPr lang="de-DE" dirty="0"/>
              </a:p>
              <a:p>
                <a:r>
                  <a:rPr lang="de-DE" dirty="0"/>
                  <a:t>+ </a:t>
                </a:r>
                <a:r>
                  <a:rPr lang="de-DE" dirty="0" err="1"/>
                  <a:t>init</a:t>
                </a:r>
                <a:r>
                  <a:rPr lang="de-DE" dirty="0"/>
                  <a:t>()</a:t>
                </a:r>
              </a:p>
            </p:txBody>
          </p:sp>
          <p:cxnSp>
            <p:nvCxnSpPr>
              <p:cNvPr id="10" name="Gerader Verbinder 9">
                <a:extLst>
                  <a:ext uri="{FF2B5EF4-FFF2-40B4-BE49-F238E27FC236}">
                    <a16:creationId xmlns:a16="http://schemas.microsoft.com/office/drawing/2014/main" id="{A49CAA08-7209-5B45-B811-FCC5BEEDB9D7}"/>
                  </a:ext>
                </a:extLst>
              </p:cNvPr>
              <p:cNvCxnSpPr/>
              <p:nvPr/>
            </p:nvCxnSpPr>
            <p:spPr>
              <a:xfrm>
                <a:off x="4110182" y="3048000"/>
                <a:ext cx="1838036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1E5438EC-29B2-F245-4112-978D4D4B7293}"/>
              </a:ext>
            </a:extLst>
          </p:cNvPr>
          <p:cNvGrpSpPr/>
          <p:nvPr/>
        </p:nvGrpSpPr>
        <p:grpSpPr>
          <a:xfrm>
            <a:off x="8153400" y="1343892"/>
            <a:ext cx="1838036" cy="2862323"/>
            <a:chOff x="4110182" y="683491"/>
            <a:chExt cx="1838036" cy="2862323"/>
          </a:xfrm>
        </p:grpSpPr>
        <p:sp>
          <p:nvSpPr>
            <p:cNvPr id="20" name="Rechteck 19">
              <a:extLst>
                <a:ext uri="{FF2B5EF4-FFF2-40B4-BE49-F238E27FC236}">
                  <a16:creationId xmlns:a16="http://schemas.microsoft.com/office/drawing/2014/main" id="{1CA518AF-5C4E-A279-4890-B90E6F7A2C71}"/>
                </a:ext>
              </a:extLst>
            </p:cNvPr>
            <p:cNvSpPr/>
            <p:nvPr/>
          </p:nvSpPr>
          <p:spPr>
            <a:xfrm>
              <a:off x="4110182" y="683492"/>
              <a:ext cx="1838036" cy="2862322"/>
            </a:xfrm>
            <a:prstGeom prst="rect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9DCE7B5A-0167-116B-F8F1-3AC3B6017A77}"/>
                </a:ext>
              </a:extLst>
            </p:cNvPr>
            <p:cNvSpPr txBox="1"/>
            <p:nvPr/>
          </p:nvSpPr>
          <p:spPr>
            <a:xfrm>
              <a:off x="4110182" y="683491"/>
              <a:ext cx="1838036" cy="28623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dirty="0" err="1"/>
                <a:t>LED_Color</a:t>
              </a:r>
              <a:endParaRPr lang="de-DE" dirty="0"/>
            </a:p>
            <a:p>
              <a:r>
                <a:rPr lang="de-DE" dirty="0"/>
                <a:t>+ </a:t>
              </a:r>
              <a:r>
                <a:rPr lang="de-DE" dirty="0" err="1"/>
                <a:t>red</a:t>
              </a:r>
              <a:r>
                <a:rPr lang="de-DE" dirty="0"/>
                <a:t>()</a:t>
              </a:r>
            </a:p>
            <a:p>
              <a:r>
                <a:rPr lang="de-DE" dirty="0"/>
                <a:t>+ </a:t>
              </a:r>
              <a:r>
                <a:rPr lang="de-DE" dirty="0" err="1"/>
                <a:t>green</a:t>
              </a:r>
              <a:r>
                <a:rPr lang="de-DE" dirty="0"/>
                <a:t>()</a:t>
              </a:r>
            </a:p>
            <a:p>
              <a:r>
                <a:rPr lang="de-DE" dirty="0"/>
                <a:t>+ </a:t>
              </a:r>
              <a:r>
                <a:rPr lang="de-DE" dirty="0" err="1"/>
                <a:t>blue</a:t>
              </a:r>
              <a:r>
                <a:rPr lang="de-DE" dirty="0"/>
                <a:t>()</a:t>
              </a:r>
            </a:p>
            <a:p>
              <a:r>
                <a:rPr lang="de-DE" dirty="0"/>
                <a:t>+ </a:t>
              </a:r>
              <a:r>
                <a:rPr lang="de-DE" dirty="0" err="1"/>
                <a:t>yellow</a:t>
              </a:r>
              <a:r>
                <a:rPr lang="de-DE" dirty="0"/>
                <a:t>()</a:t>
              </a:r>
            </a:p>
            <a:p>
              <a:r>
                <a:rPr lang="de-DE" dirty="0"/>
                <a:t>+ </a:t>
              </a:r>
              <a:r>
                <a:rPr lang="de-DE" dirty="0" err="1"/>
                <a:t>white</a:t>
              </a:r>
              <a:r>
                <a:rPr lang="de-DE" dirty="0"/>
                <a:t>()</a:t>
              </a:r>
            </a:p>
            <a:p>
              <a:r>
                <a:rPr lang="de-DE" dirty="0"/>
                <a:t>+ orange()</a:t>
              </a:r>
            </a:p>
            <a:p>
              <a:r>
                <a:rPr lang="de-DE" dirty="0"/>
                <a:t>+ </a:t>
              </a:r>
              <a:r>
                <a:rPr lang="de-DE" dirty="0" err="1"/>
                <a:t>lightblue</a:t>
              </a:r>
              <a:r>
                <a:rPr lang="de-DE" dirty="0"/>
                <a:t>()</a:t>
              </a:r>
            </a:p>
            <a:p>
              <a:r>
                <a:rPr lang="de-DE" dirty="0"/>
                <a:t>+ </a:t>
              </a:r>
              <a:r>
                <a:rPr lang="de-DE" dirty="0" err="1"/>
                <a:t>gold</a:t>
              </a:r>
              <a:r>
                <a:rPr lang="de-DE" dirty="0"/>
                <a:t>()</a:t>
              </a:r>
            </a:p>
            <a:p>
              <a:r>
                <a:rPr lang="de-DE" dirty="0"/>
                <a:t>+ </a:t>
              </a:r>
              <a:r>
                <a:rPr lang="de-DE" dirty="0" err="1"/>
                <a:t>magenta</a:t>
              </a:r>
              <a:r>
                <a:rPr lang="de-DE" dirty="0"/>
                <a:t>()</a:t>
              </a:r>
            </a:p>
          </p:txBody>
        </p:sp>
      </p:grpSp>
      <p:grpSp>
        <p:nvGrpSpPr>
          <p:cNvPr id="29" name="Gruppieren 28">
            <a:extLst>
              <a:ext uri="{FF2B5EF4-FFF2-40B4-BE49-F238E27FC236}">
                <a16:creationId xmlns:a16="http://schemas.microsoft.com/office/drawing/2014/main" id="{C52E9555-DE20-0B8F-211D-044207525002}"/>
              </a:ext>
            </a:extLst>
          </p:cNvPr>
          <p:cNvGrpSpPr/>
          <p:nvPr/>
        </p:nvGrpSpPr>
        <p:grpSpPr>
          <a:xfrm>
            <a:off x="1699490" y="3824449"/>
            <a:ext cx="2669309" cy="2308324"/>
            <a:chOff x="868218" y="2780145"/>
            <a:chExt cx="2669309" cy="2308324"/>
          </a:xfrm>
        </p:grpSpPr>
        <p:sp>
          <p:nvSpPr>
            <p:cNvPr id="27" name="Rechteck 26">
              <a:extLst>
                <a:ext uri="{FF2B5EF4-FFF2-40B4-BE49-F238E27FC236}">
                  <a16:creationId xmlns:a16="http://schemas.microsoft.com/office/drawing/2014/main" id="{3587D93B-433D-A084-B8FE-CB7E77C8E445}"/>
                </a:ext>
              </a:extLst>
            </p:cNvPr>
            <p:cNvSpPr/>
            <p:nvPr/>
          </p:nvSpPr>
          <p:spPr>
            <a:xfrm>
              <a:off x="868218" y="2780145"/>
              <a:ext cx="2669309" cy="2308324"/>
            </a:xfrm>
            <a:prstGeom prst="rect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8" name="Textfeld 27">
              <a:extLst>
                <a:ext uri="{FF2B5EF4-FFF2-40B4-BE49-F238E27FC236}">
                  <a16:creationId xmlns:a16="http://schemas.microsoft.com/office/drawing/2014/main" id="{10DA8FA5-2F68-75D6-A80C-51CB14C080E2}"/>
                </a:ext>
              </a:extLst>
            </p:cNvPr>
            <p:cNvSpPr txBox="1"/>
            <p:nvPr/>
          </p:nvSpPr>
          <p:spPr>
            <a:xfrm>
              <a:off x="868218" y="2780145"/>
              <a:ext cx="2669309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dirty="0" err="1"/>
                <a:t>LEDAnimation</a:t>
              </a:r>
              <a:endParaRPr lang="de-DE" dirty="0"/>
            </a:p>
            <a:p>
              <a:r>
                <a:rPr lang="de-DE" dirty="0"/>
                <a:t>+ </a:t>
              </a:r>
              <a:r>
                <a:rPr lang="de-DE" dirty="0" err="1"/>
                <a:t>init</a:t>
              </a:r>
              <a:r>
                <a:rPr lang="de-DE" dirty="0"/>
                <a:t>()</a:t>
              </a:r>
            </a:p>
            <a:p>
              <a:r>
                <a:rPr lang="de-DE" dirty="0"/>
                <a:t>+ </a:t>
              </a:r>
              <a:r>
                <a:rPr lang="de-DE" dirty="0" err="1"/>
                <a:t>colorWipe</a:t>
              </a:r>
              <a:r>
                <a:rPr lang="de-DE" dirty="0"/>
                <a:t>()</a:t>
              </a:r>
            </a:p>
            <a:p>
              <a:r>
                <a:rPr lang="de-DE" dirty="0"/>
                <a:t>+ </a:t>
              </a:r>
              <a:r>
                <a:rPr lang="de-DE" dirty="0" err="1"/>
                <a:t>theaterChase</a:t>
              </a:r>
              <a:r>
                <a:rPr lang="de-DE" dirty="0"/>
                <a:t>()</a:t>
              </a:r>
            </a:p>
            <a:p>
              <a:r>
                <a:rPr lang="de-DE" dirty="0"/>
                <a:t>+ </a:t>
              </a:r>
              <a:r>
                <a:rPr lang="de-DE" dirty="0" err="1"/>
                <a:t>wheel</a:t>
              </a:r>
              <a:r>
                <a:rPr lang="de-DE" dirty="0"/>
                <a:t>()</a:t>
              </a:r>
            </a:p>
            <a:p>
              <a:r>
                <a:rPr lang="de-DE" dirty="0"/>
                <a:t>+ </a:t>
              </a:r>
              <a:r>
                <a:rPr lang="de-DE" dirty="0" err="1"/>
                <a:t>rainbow</a:t>
              </a:r>
              <a:r>
                <a:rPr lang="de-DE" dirty="0"/>
                <a:t>()</a:t>
              </a:r>
            </a:p>
            <a:p>
              <a:r>
                <a:rPr lang="de-DE" dirty="0"/>
                <a:t>+ </a:t>
              </a:r>
              <a:r>
                <a:rPr lang="de-DE" dirty="0" err="1"/>
                <a:t>rainbowCycle</a:t>
              </a:r>
              <a:r>
                <a:rPr lang="de-DE" dirty="0"/>
                <a:t>()</a:t>
              </a:r>
            </a:p>
            <a:p>
              <a:r>
                <a:rPr lang="de-DE" dirty="0"/>
                <a:t>+</a:t>
              </a:r>
              <a:r>
                <a:rPr lang="de-DE" dirty="0" err="1"/>
                <a:t>theaterChaseRainbow</a:t>
              </a:r>
              <a:r>
                <a:rPr lang="de-DE" dirty="0"/>
                <a:t>()</a:t>
              </a:r>
            </a:p>
          </p:txBody>
        </p:sp>
      </p:grp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894F6C4E-A3DE-637B-9D1B-EA819FDA4741}"/>
              </a:ext>
            </a:extLst>
          </p:cNvPr>
          <p:cNvCxnSpPr>
            <a:stCxn id="28" idx="3"/>
            <a:endCxn id="22" idx="1"/>
          </p:cNvCxnSpPr>
          <p:nvPr/>
        </p:nvCxnSpPr>
        <p:spPr>
          <a:xfrm flipV="1">
            <a:off x="4368799" y="2775053"/>
            <a:ext cx="3784601" cy="220355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feld 7">
            <a:extLst>
              <a:ext uri="{FF2B5EF4-FFF2-40B4-BE49-F238E27FC236}">
                <a16:creationId xmlns:a16="http://schemas.microsoft.com/office/drawing/2014/main" id="{C066AD65-0AEE-1E2A-F9AF-9C09862B13FD}"/>
              </a:ext>
            </a:extLst>
          </p:cNvPr>
          <p:cNvSpPr txBox="1"/>
          <p:nvPr/>
        </p:nvSpPr>
        <p:spPr>
          <a:xfrm>
            <a:off x="2724727" y="3455117"/>
            <a:ext cx="286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1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A4463D8D-4C8C-6261-4358-B9E3C1C090AC}"/>
              </a:ext>
            </a:extLst>
          </p:cNvPr>
          <p:cNvSpPr txBox="1"/>
          <p:nvPr/>
        </p:nvSpPr>
        <p:spPr>
          <a:xfrm>
            <a:off x="4236189" y="1288595"/>
            <a:ext cx="286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1</a:t>
            </a:r>
          </a:p>
        </p:txBody>
      </p: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9CBC7DB8-286D-E719-EC0D-F0EB17BCB36E}"/>
              </a:ext>
            </a:extLst>
          </p:cNvPr>
          <p:cNvCxnSpPr>
            <a:cxnSpLocks/>
            <a:stCxn id="28" idx="0"/>
            <a:endCxn id="9" idx="3"/>
          </p:cNvCxnSpPr>
          <p:nvPr/>
        </p:nvCxnSpPr>
        <p:spPr>
          <a:xfrm flipV="1">
            <a:off x="3034145" y="1473261"/>
            <a:ext cx="1488372" cy="2351188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64922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5399F43-FDE4-4DE9-BE60-4A31652CD3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r>
              <a:rPr lang="de-DE" dirty="0"/>
              <a:t>OOP-Projekt</a:t>
            </a:r>
          </a:p>
          <a:p>
            <a:pPr rtl="0"/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DD08226-4335-4EA1-9B2D-CDE1FBD8D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A402E4C0-AD5E-4E8C-9F21-7CCE474BDCEB}" type="slidenum">
              <a:rPr lang="de-DE" smtClean="0"/>
              <a:pPr rtl="0"/>
              <a:t>18</a:t>
            </a:fld>
            <a:endParaRPr lang="de-DE"/>
          </a:p>
        </p:txBody>
      </p:sp>
      <p:grpSp>
        <p:nvGrpSpPr>
          <p:cNvPr id="18" name="Gruppieren 17">
            <a:extLst>
              <a:ext uri="{FF2B5EF4-FFF2-40B4-BE49-F238E27FC236}">
                <a16:creationId xmlns:a16="http://schemas.microsoft.com/office/drawing/2014/main" id="{E95C7620-372B-E2BA-A504-6D7ADD4FD434}"/>
              </a:ext>
            </a:extLst>
          </p:cNvPr>
          <p:cNvGrpSpPr/>
          <p:nvPr/>
        </p:nvGrpSpPr>
        <p:grpSpPr>
          <a:xfrm>
            <a:off x="4535053" y="136525"/>
            <a:ext cx="1838036" cy="2862323"/>
            <a:chOff x="4110182" y="683491"/>
            <a:chExt cx="1838036" cy="2862323"/>
          </a:xfrm>
        </p:grpSpPr>
        <p:sp>
          <p:nvSpPr>
            <p:cNvPr id="2" name="Rechteck 1">
              <a:extLst>
                <a:ext uri="{FF2B5EF4-FFF2-40B4-BE49-F238E27FC236}">
                  <a16:creationId xmlns:a16="http://schemas.microsoft.com/office/drawing/2014/main" id="{5BFF4065-B16A-66A4-4A56-39F4C68B9D7E}"/>
                </a:ext>
              </a:extLst>
            </p:cNvPr>
            <p:cNvSpPr/>
            <p:nvPr/>
          </p:nvSpPr>
          <p:spPr>
            <a:xfrm>
              <a:off x="4110182" y="683492"/>
              <a:ext cx="1838036" cy="2862322"/>
            </a:xfrm>
            <a:prstGeom prst="rect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grpSp>
          <p:nvGrpSpPr>
            <p:cNvPr id="14" name="Gruppieren 13">
              <a:extLst>
                <a:ext uri="{FF2B5EF4-FFF2-40B4-BE49-F238E27FC236}">
                  <a16:creationId xmlns:a16="http://schemas.microsoft.com/office/drawing/2014/main" id="{C876332C-5E06-86B4-51CB-235AD3B1A445}"/>
                </a:ext>
              </a:extLst>
            </p:cNvPr>
            <p:cNvGrpSpPr/>
            <p:nvPr/>
          </p:nvGrpSpPr>
          <p:grpSpPr>
            <a:xfrm>
              <a:off x="4110182" y="683491"/>
              <a:ext cx="1838036" cy="2862322"/>
              <a:chOff x="4110182" y="683491"/>
              <a:chExt cx="1838036" cy="2862322"/>
            </a:xfrm>
          </p:grpSpPr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AB985363-A375-8B36-5645-22215E34F938}"/>
                  </a:ext>
                </a:extLst>
              </p:cNvPr>
              <p:cNvSpPr txBox="1"/>
              <p:nvPr/>
            </p:nvSpPr>
            <p:spPr>
              <a:xfrm>
                <a:off x="4110182" y="683491"/>
                <a:ext cx="1838036" cy="2862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dirty="0" err="1"/>
                  <a:t>PixelStrip</a:t>
                </a:r>
                <a:endParaRPr lang="de-DE" dirty="0"/>
              </a:p>
              <a:p>
                <a:r>
                  <a:rPr lang="de-DE" dirty="0"/>
                  <a:t>+ </a:t>
                </a:r>
                <a:r>
                  <a:rPr lang="de-DE" dirty="0" err="1"/>
                  <a:t>led_count</a:t>
                </a:r>
                <a:endParaRPr lang="de-DE" dirty="0"/>
              </a:p>
              <a:p>
                <a:r>
                  <a:rPr lang="de-DE" dirty="0"/>
                  <a:t>+ </a:t>
                </a:r>
                <a:r>
                  <a:rPr lang="de-DE" dirty="0" err="1"/>
                  <a:t>led_pin</a:t>
                </a:r>
                <a:endParaRPr lang="de-DE" dirty="0"/>
              </a:p>
              <a:p>
                <a:r>
                  <a:rPr lang="de-DE" dirty="0"/>
                  <a:t>+ </a:t>
                </a:r>
                <a:r>
                  <a:rPr lang="de-DE" dirty="0" err="1"/>
                  <a:t>led_freq_hz</a:t>
                </a:r>
                <a:endParaRPr lang="de-DE" dirty="0"/>
              </a:p>
              <a:p>
                <a:r>
                  <a:rPr lang="de-DE" dirty="0"/>
                  <a:t>+ </a:t>
                </a:r>
                <a:r>
                  <a:rPr lang="de-DE" dirty="0" err="1"/>
                  <a:t>led_dma</a:t>
                </a:r>
                <a:endParaRPr lang="de-DE" dirty="0"/>
              </a:p>
              <a:p>
                <a:r>
                  <a:rPr lang="de-DE" dirty="0"/>
                  <a:t>+ </a:t>
                </a:r>
                <a:r>
                  <a:rPr lang="de-DE" dirty="0" err="1"/>
                  <a:t>led_invert</a:t>
                </a:r>
                <a:endParaRPr lang="de-DE" dirty="0"/>
              </a:p>
              <a:p>
                <a:r>
                  <a:rPr lang="de-DE" dirty="0"/>
                  <a:t>+ </a:t>
                </a:r>
                <a:r>
                  <a:rPr lang="de-DE" dirty="0" err="1"/>
                  <a:t>led_brightness</a:t>
                </a:r>
                <a:endParaRPr lang="de-DE" dirty="0"/>
              </a:p>
              <a:p>
                <a:r>
                  <a:rPr lang="de-DE" dirty="0"/>
                  <a:t>+ </a:t>
                </a:r>
                <a:r>
                  <a:rPr lang="de-DE" dirty="0" err="1"/>
                  <a:t>led_channel</a:t>
                </a:r>
                <a:endParaRPr lang="de-DE" dirty="0"/>
              </a:p>
              <a:p>
                <a:endParaRPr lang="de-DE" dirty="0"/>
              </a:p>
              <a:p>
                <a:r>
                  <a:rPr lang="de-DE" dirty="0"/>
                  <a:t>+ </a:t>
                </a:r>
                <a:r>
                  <a:rPr lang="de-DE" dirty="0" err="1"/>
                  <a:t>init</a:t>
                </a:r>
                <a:r>
                  <a:rPr lang="de-DE" dirty="0"/>
                  <a:t>()</a:t>
                </a:r>
              </a:p>
            </p:txBody>
          </p:sp>
          <p:cxnSp>
            <p:nvCxnSpPr>
              <p:cNvPr id="10" name="Gerader Verbinder 9">
                <a:extLst>
                  <a:ext uri="{FF2B5EF4-FFF2-40B4-BE49-F238E27FC236}">
                    <a16:creationId xmlns:a16="http://schemas.microsoft.com/office/drawing/2014/main" id="{A49CAA08-7209-5B45-B811-FCC5BEEDB9D7}"/>
                  </a:ext>
                </a:extLst>
              </p:cNvPr>
              <p:cNvCxnSpPr/>
              <p:nvPr/>
            </p:nvCxnSpPr>
            <p:spPr>
              <a:xfrm>
                <a:off x="4110182" y="3048000"/>
                <a:ext cx="1838036" cy="0"/>
              </a:xfrm>
              <a:prstGeom prst="line">
                <a:avLst/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1E5438EC-29B2-F245-4112-978D4D4B7293}"/>
              </a:ext>
            </a:extLst>
          </p:cNvPr>
          <p:cNvGrpSpPr/>
          <p:nvPr/>
        </p:nvGrpSpPr>
        <p:grpSpPr>
          <a:xfrm>
            <a:off x="8153400" y="1343892"/>
            <a:ext cx="1838036" cy="2862323"/>
            <a:chOff x="4110182" y="683491"/>
            <a:chExt cx="1838036" cy="2862323"/>
          </a:xfrm>
        </p:grpSpPr>
        <p:sp>
          <p:nvSpPr>
            <p:cNvPr id="20" name="Rechteck 19">
              <a:extLst>
                <a:ext uri="{FF2B5EF4-FFF2-40B4-BE49-F238E27FC236}">
                  <a16:creationId xmlns:a16="http://schemas.microsoft.com/office/drawing/2014/main" id="{1CA518AF-5C4E-A279-4890-B90E6F7A2C71}"/>
                </a:ext>
              </a:extLst>
            </p:cNvPr>
            <p:cNvSpPr/>
            <p:nvPr/>
          </p:nvSpPr>
          <p:spPr>
            <a:xfrm>
              <a:off x="4110182" y="683492"/>
              <a:ext cx="1838036" cy="2862322"/>
            </a:xfrm>
            <a:prstGeom prst="rect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22" name="Textfeld 21">
              <a:extLst>
                <a:ext uri="{FF2B5EF4-FFF2-40B4-BE49-F238E27FC236}">
                  <a16:creationId xmlns:a16="http://schemas.microsoft.com/office/drawing/2014/main" id="{9DCE7B5A-0167-116B-F8F1-3AC3B6017A77}"/>
                </a:ext>
              </a:extLst>
            </p:cNvPr>
            <p:cNvSpPr txBox="1"/>
            <p:nvPr/>
          </p:nvSpPr>
          <p:spPr>
            <a:xfrm>
              <a:off x="4110182" y="683491"/>
              <a:ext cx="1838036" cy="286232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dirty="0" err="1"/>
                <a:t>LED_Color</a:t>
              </a:r>
              <a:endParaRPr lang="de-DE" dirty="0"/>
            </a:p>
            <a:p>
              <a:r>
                <a:rPr lang="de-DE" dirty="0"/>
                <a:t>+ </a:t>
              </a:r>
              <a:r>
                <a:rPr lang="de-DE" dirty="0" err="1"/>
                <a:t>red</a:t>
              </a:r>
              <a:r>
                <a:rPr lang="de-DE" dirty="0"/>
                <a:t>()</a:t>
              </a:r>
            </a:p>
            <a:p>
              <a:r>
                <a:rPr lang="de-DE" dirty="0"/>
                <a:t>+ </a:t>
              </a:r>
              <a:r>
                <a:rPr lang="de-DE" dirty="0" err="1"/>
                <a:t>green</a:t>
              </a:r>
              <a:r>
                <a:rPr lang="de-DE" dirty="0"/>
                <a:t>()</a:t>
              </a:r>
            </a:p>
            <a:p>
              <a:r>
                <a:rPr lang="de-DE" dirty="0"/>
                <a:t>+ </a:t>
              </a:r>
              <a:r>
                <a:rPr lang="de-DE" dirty="0" err="1"/>
                <a:t>blue</a:t>
              </a:r>
              <a:r>
                <a:rPr lang="de-DE" dirty="0"/>
                <a:t>()</a:t>
              </a:r>
            </a:p>
            <a:p>
              <a:r>
                <a:rPr lang="de-DE" dirty="0"/>
                <a:t>+ </a:t>
              </a:r>
              <a:r>
                <a:rPr lang="de-DE" dirty="0" err="1"/>
                <a:t>yellow</a:t>
              </a:r>
              <a:r>
                <a:rPr lang="de-DE" dirty="0"/>
                <a:t>()</a:t>
              </a:r>
            </a:p>
            <a:p>
              <a:r>
                <a:rPr lang="de-DE" dirty="0"/>
                <a:t>+ </a:t>
              </a:r>
              <a:r>
                <a:rPr lang="de-DE" dirty="0" err="1"/>
                <a:t>white</a:t>
              </a:r>
              <a:r>
                <a:rPr lang="de-DE" dirty="0"/>
                <a:t>()</a:t>
              </a:r>
            </a:p>
            <a:p>
              <a:r>
                <a:rPr lang="de-DE" dirty="0"/>
                <a:t>+ orange()</a:t>
              </a:r>
            </a:p>
            <a:p>
              <a:r>
                <a:rPr lang="de-DE" dirty="0"/>
                <a:t>+ </a:t>
              </a:r>
              <a:r>
                <a:rPr lang="de-DE" dirty="0" err="1"/>
                <a:t>lightblue</a:t>
              </a:r>
              <a:r>
                <a:rPr lang="de-DE" dirty="0"/>
                <a:t>()</a:t>
              </a:r>
            </a:p>
            <a:p>
              <a:r>
                <a:rPr lang="de-DE" dirty="0"/>
                <a:t>+ </a:t>
              </a:r>
              <a:r>
                <a:rPr lang="de-DE" dirty="0" err="1"/>
                <a:t>gold</a:t>
              </a:r>
              <a:r>
                <a:rPr lang="de-DE" dirty="0"/>
                <a:t>()</a:t>
              </a:r>
            </a:p>
            <a:p>
              <a:r>
                <a:rPr lang="de-DE" dirty="0"/>
                <a:t>+ </a:t>
              </a:r>
              <a:r>
                <a:rPr lang="de-DE" dirty="0" err="1"/>
                <a:t>magenta</a:t>
              </a:r>
              <a:r>
                <a:rPr lang="de-DE" dirty="0"/>
                <a:t>()</a:t>
              </a:r>
            </a:p>
          </p:txBody>
        </p:sp>
      </p:grpSp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539A305E-805C-D266-F269-E2ABE5F8C412}"/>
              </a:ext>
            </a:extLst>
          </p:cNvPr>
          <p:cNvGrpSpPr/>
          <p:nvPr/>
        </p:nvGrpSpPr>
        <p:grpSpPr>
          <a:xfrm>
            <a:off x="7282875" y="4572000"/>
            <a:ext cx="2207491" cy="1560773"/>
            <a:chOff x="4876800" y="4067667"/>
            <a:chExt cx="2207491" cy="646331"/>
          </a:xfrm>
        </p:grpSpPr>
        <p:sp>
          <p:nvSpPr>
            <p:cNvPr id="24" name="Rechteck 23">
              <a:extLst>
                <a:ext uri="{FF2B5EF4-FFF2-40B4-BE49-F238E27FC236}">
                  <a16:creationId xmlns:a16="http://schemas.microsoft.com/office/drawing/2014/main" id="{B5AD0707-CB55-01DF-2693-3DD192F145D3}"/>
                </a:ext>
              </a:extLst>
            </p:cNvPr>
            <p:cNvSpPr/>
            <p:nvPr/>
          </p:nvSpPr>
          <p:spPr>
            <a:xfrm>
              <a:off x="4876800" y="4067668"/>
              <a:ext cx="2207491" cy="646330"/>
            </a:xfrm>
            <a:prstGeom prst="rect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25" name="Textfeld 24">
              <a:extLst>
                <a:ext uri="{FF2B5EF4-FFF2-40B4-BE49-F238E27FC236}">
                  <a16:creationId xmlns:a16="http://schemas.microsoft.com/office/drawing/2014/main" id="{9B6F1EFF-303A-D089-B0C8-B1FCCE248E5F}"/>
                </a:ext>
              </a:extLst>
            </p:cNvPr>
            <p:cNvSpPr txBox="1"/>
            <p:nvPr/>
          </p:nvSpPr>
          <p:spPr>
            <a:xfrm>
              <a:off x="4876800" y="4067667"/>
              <a:ext cx="2207491" cy="3823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dirty="0"/>
                <a:t>Button</a:t>
              </a:r>
            </a:p>
            <a:p>
              <a:r>
                <a:rPr lang="de-DE" dirty="0"/>
                <a:t>+</a:t>
              </a:r>
              <a:r>
                <a:rPr lang="de-DE" dirty="0" err="1"/>
                <a:t>init</a:t>
              </a:r>
              <a:r>
                <a:rPr lang="de-DE" dirty="0"/>
                <a:t>()</a:t>
              </a:r>
            </a:p>
            <a:p>
              <a:r>
                <a:rPr lang="de-DE" dirty="0"/>
                <a:t>+ </a:t>
              </a:r>
              <a:r>
                <a:rPr lang="de-DE" dirty="0" err="1"/>
                <a:t>button_pressed</a:t>
              </a:r>
              <a:r>
                <a:rPr lang="de-DE" dirty="0"/>
                <a:t>()</a:t>
              </a:r>
            </a:p>
          </p:txBody>
        </p:sp>
      </p:grpSp>
      <p:grpSp>
        <p:nvGrpSpPr>
          <p:cNvPr id="29" name="Gruppieren 28">
            <a:extLst>
              <a:ext uri="{FF2B5EF4-FFF2-40B4-BE49-F238E27FC236}">
                <a16:creationId xmlns:a16="http://schemas.microsoft.com/office/drawing/2014/main" id="{C52E9555-DE20-0B8F-211D-044207525002}"/>
              </a:ext>
            </a:extLst>
          </p:cNvPr>
          <p:cNvGrpSpPr/>
          <p:nvPr/>
        </p:nvGrpSpPr>
        <p:grpSpPr>
          <a:xfrm>
            <a:off x="1699490" y="3824449"/>
            <a:ext cx="2669309" cy="2308324"/>
            <a:chOff x="868218" y="2780145"/>
            <a:chExt cx="2669309" cy="2308324"/>
          </a:xfrm>
        </p:grpSpPr>
        <p:sp>
          <p:nvSpPr>
            <p:cNvPr id="27" name="Rechteck 26">
              <a:extLst>
                <a:ext uri="{FF2B5EF4-FFF2-40B4-BE49-F238E27FC236}">
                  <a16:creationId xmlns:a16="http://schemas.microsoft.com/office/drawing/2014/main" id="{3587D93B-433D-A084-B8FE-CB7E77C8E445}"/>
                </a:ext>
              </a:extLst>
            </p:cNvPr>
            <p:cNvSpPr/>
            <p:nvPr/>
          </p:nvSpPr>
          <p:spPr>
            <a:xfrm>
              <a:off x="868218" y="2780145"/>
              <a:ext cx="2669309" cy="2308324"/>
            </a:xfrm>
            <a:prstGeom prst="rect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8" name="Textfeld 27">
              <a:extLst>
                <a:ext uri="{FF2B5EF4-FFF2-40B4-BE49-F238E27FC236}">
                  <a16:creationId xmlns:a16="http://schemas.microsoft.com/office/drawing/2014/main" id="{10DA8FA5-2F68-75D6-A80C-51CB14C080E2}"/>
                </a:ext>
              </a:extLst>
            </p:cNvPr>
            <p:cNvSpPr txBox="1"/>
            <p:nvPr/>
          </p:nvSpPr>
          <p:spPr>
            <a:xfrm>
              <a:off x="868218" y="2780145"/>
              <a:ext cx="2669309" cy="2308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dirty="0" err="1"/>
                <a:t>LEDAnimation</a:t>
              </a:r>
              <a:endParaRPr lang="de-DE" dirty="0"/>
            </a:p>
            <a:p>
              <a:r>
                <a:rPr lang="de-DE" dirty="0"/>
                <a:t>+ </a:t>
              </a:r>
              <a:r>
                <a:rPr lang="de-DE" dirty="0" err="1"/>
                <a:t>init</a:t>
              </a:r>
              <a:r>
                <a:rPr lang="de-DE" dirty="0"/>
                <a:t>()</a:t>
              </a:r>
            </a:p>
            <a:p>
              <a:r>
                <a:rPr lang="de-DE" dirty="0"/>
                <a:t>+ </a:t>
              </a:r>
              <a:r>
                <a:rPr lang="de-DE" dirty="0" err="1"/>
                <a:t>colorWipe</a:t>
              </a:r>
              <a:r>
                <a:rPr lang="de-DE" dirty="0"/>
                <a:t>()</a:t>
              </a:r>
            </a:p>
            <a:p>
              <a:r>
                <a:rPr lang="de-DE" dirty="0"/>
                <a:t>+ </a:t>
              </a:r>
              <a:r>
                <a:rPr lang="de-DE" dirty="0" err="1"/>
                <a:t>theaterChase</a:t>
              </a:r>
              <a:r>
                <a:rPr lang="de-DE" dirty="0"/>
                <a:t>()</a:t>
              </a:r>
            </a:p>
            <a:p>
              <a:r>
                <a:rPr lang="de-DE" dirty="0"/>
                <a:t>+ </a:t>
              </a:r>
              <a:r>
                <a:rPr lang="de-DE" dirty="0" err="1"/>
                <a:t>wheel</a:t>
              </a:r>
              <a:r>
                <a:rPr lang="de-DE" dirty="0"/>
                <a:t>()</a:t>
              </a:r>
            </a:p>
            <a:p>
              <a:r>
                <a:rPr lang="de-DE" dirty="0"/>
                <a:t>+ </a:t>
              </a:r>
              <a:r>
                <a:rPr lang="de-DE" dirty="0" err="1"/>
                <a:t>rainbow</a:t>
              </a:r>
              <a:r>
                <a:rPr lang="de-DE" dirty="0"/>
                <a:t>()</a:t>
              </a:r>
            </a:p>
            <a:p>
              <a:r>
                <a:rPr lang="de-DE" dirty="0"/>
                <a:t>+ </a:t>
              </a:r>
              <a:r>
                <a:rPr lang="de-DE" dirty="0" err="1"/>
                <a:t>rainbowCycle</a:t>
              </a:r>
              <a:r>
                <a:rPr lang="de-DE" dirty="0"/>
                <a:t>()</a:t>
              </a:r>
            </a:p>
            <a:p>
              <a:r>
                <a:rPr lang="de-DE" dirty="0"/>
                <a:t>+</a:t>
              </a:r>
              <a:r>
                <a:rPr lang="de-DE" dirty="0" err="1"/>
                <a:t>theaterChaseRainbow</a:t>
              </a:r>
              <a:r>
                <a:rPr lang="de-DE" dirty="0"/>
                <a:t>()</a:t>
              </a:r>
            </a:p>
          </p:txBody>
        </p:sp>
      </p:grpSp>
      <p:cxnSp>
        <p:nvCxnSpPr>
          <p:cNvPr id="33" name="Gerade Verbindung mit Pfeil 32">
            <a:extLst>
              <a:ext uri="{FF2B5EF4-FFF2-40B4-BE49-F238E27FC236}">
                <a16:creationId xmlns:a16="http://schemas.microsoft.com/office/drawing/2014/main" id="{894F6C4E-A3DE-637B-9D1B-EA819FDA4741}"/>
              </a:ext>
            </a:extLst>
          </p:cNvPr>
          <p:cNvCxnSpPr>
            <a:stCxn id="28" idx="3"/>
            <a:endCxn id="22" idx="1"/>
          </p:cNvCxnSpPr>
          <p:nvPr/>
        </p:nvCxnSpPr>
        <p:spPr>
          <a:xfrm flipV="1">
            <a:off x="4368799" y="2775053"/>
            <a:ext cx="3784601" cy="220355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Gerader Verbinder 34">
            <a:extLst>
              <a:ext uri="{FF2B5EF4-FFF2-40B4-BE49-F238E27FC236}">
                <a16:creationId xmlns:a16="http://schemas.microsoft.com/office/drawing/2014/main" id="{9FC63902-C87D-197C-4C7C-4C3D1604B5D7}"/>
              </a:ext>
            </a:extLst>
          </p:cNvPr>
          <p:cNvCxnSpPr>
            <a:endCxn id="25" idx="1"/>
          </p:cNvCxnSpPr>
          <p:nvPr/>
        </p:nvCxnSpPr>
        <p:spPr>
          <a:xfrm flipV="1">
            <a:off x="4368799" y="5033666"/>
            <a:ext cx="2914076" cy="166407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Textfeld 35">
            <a:extLst>
              <a:ext uri="{FF2B5EF4-FFF2-40B4-BE49-F238E27FC236}">
                <a16:creationId xmlns:a16="http://schemas.microsoft.com/office/drawing/2014/main" id="{F9F09022-94AB-5C92-9A43-BF673F0CDAEA}"/>
              </a:ext>
            </a:extLst>
          </p:cNvPr>
          <p:cNvSpPr txBox="1"/>
          <p:nvPr/>
        </p:nvSpPr>
        <p:spPr>
          <a:xfrm>
            <a:off x="4368799" y="5200073"/>
            <a:ext cx="286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1</a:t>
            </a:r>
          </a:p>
        </p:txBody>
      </p:sp>
      <p:sp>
        <p:nvSpPr>
          <p:cNvPr id="57" name="Textfeld 56">
            <a:extLst>
              <a:ext uri="{FF2B5EF4-FFF2-40B4-BE49-F238E27FC236}">
                <a16:creationId xmlns:a16="http://schemas.microsoft.com/office/drawing/2014/main" id="{A1CAB480-8B01-920E-C6D8-B035900FF43F}"/>
              </a:ext>
            </a:extLst>
          </p:cNvPr>
          <p:cNvSpPr txBox="1"/>
          <p:nvPr/>
        </p:nvSpPr>
        <p:spPr>
          <a:xfrm>
            <a:off x="6918036" y="5338618"/>
            <a:ext cx="221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1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C066AD65-0AEE-1E2A-F9AF-9C09862B13FD}"/>
              </a:ext>
            </a:extLst>
          </p:cNvPr>
          <p:cNvSpPr txBox="1"/>
          <p:nvPr/>
        </p:nvSpPr>
        <p:spPr>
          <a:xfrm>
            <a:off x="2724727" y="3455117"/>
            <a:ext cx="286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1</a:t>
            </a:r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A4463D8D-4C8C-6261-4358-B9E3C1C090AC}"/>
              </a:ext>
            </a:extLst>
          </p:cNvPr>
          <p:cNvSpPr txBox="1"/>
          <p:nvPr/>
        </p:nvSpPr>
        <p:spPr>
          <a:xfrm>
            <a:off x="4236189" y="1288595"/>
            <a:ext cx="286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1</a:t>
            </a:r>
          </a:p>
        </p:txBody>
      </p: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9CBC7DB8-286D-E719-EC0D-F0EB17BCB36E}"/>
              </a:ext>
            </a:extLst>
          </p:cNvPr>
          <p:cNvCxnSpPr>
            <a:cxnSpLocks/>
            <a:stCxn id="28" idx="0"/>
            <a:endCxn id="9" idx="3"/>
          </p:cNvCxnSpPr>
          <p:nvPr/>
        </p:nvCxnSpPr>
        <p:spPr>
          <a:xfrm flipV="1">
            <a:off x="3034145" y="1473261"/>
            <a:ext cx="1488372" cy="2351188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55432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5399F43-FDE4-4DE9-BE60-4A31652CD3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r>
              <a:rPr lang="de-DE" dirty="0"/>
              <a:t>OOP-Projekt</a:t>
            </a:r>
          </a:p>
          <a:p>
            <a:pPr rtl="0"/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DD08226-4335-4EA1-9B2D-CDE1FBD8D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A402E4C0-AD5E-4E8C-9F21-7CCE474BDCEB}" type="slidenum">
              <a:rPr lang="de-DE" smtClean="0"/>
              <a:pPr rtl="0"/>
              <a:t>19</a:t>
            </a:fld>
            <a:endParaRPr lang="de-DE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04868625-8213-6F5C-3D5F-1F4865D5D9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4250" y="76200"/>
            <a:ext cx="5086350" cy="678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3672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el 19">
            <a:extLst>
              <a:ext uri="{FF2B5EF4-FFF2-40B4-BE49-F238E27FC236}">
                <a16:creationId xmlns:a16="http://schemas.microsoft.com/office/drawing/2014/main" id="{2E468DC9-F7EA-4DDD-A3C6-7FED01F0AB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69756"/>
            <a:ext cx="6019802" cy="3513714"/>
          </a:xfrm>
        </p:spPr>
        <p:txBody>
          <a:bodyPr rtlCol="0"/>
          <a:lstStyle/>
          <a:p>
            <a:pPr rtl="0"/>
            <a:r>
              <a:rPr lang="de-DE" dirty="0"/>
              <a:t>Was ist ein Infinity Spiegel?</a:t>
            </a:r>
          </a:p>
        </p:txBody>
      </p:sp>
      <p:sp>
        <p:nvSpPr>
          <p:cNvPr id="30" name="Textplatzhalter 29">
            <a:extLst>
              <a:ext uri="{FF2B5EF4-FFF2-40B4-BE49-F238E27FC236}">
                <a16:creationId xmlns:a16="http://schemas.microsoft.com/office/drawing/2014/main" id="{E1840D15-B3C7-4446-9131-8F222F601B1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4624" y="3174386"/>
            <a:ext cx="4850550" cy="1731145"/>
          </a:xfrm>
        </p:spPr>
        <p:txBody>
          <a:bodyPr rtlCol="0">
            <a:normAutofit/>
          </a:bodyPr>
          <a:lstStyle/>
          <a:p>
            <a:pPr rtl="0"/>
            <a:r>
              <a:rPr lang="de-DE" dirty="0"/>
              <a:t>Ein Infinity-Spiegel ist ein Spiegel, der die Illusion erzeugt in einen unendlich tiefen Raum zu schauen.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135B157-1771-47C0-A2ED-DBE01811C6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de-DE" dirty="0"/>
              <a:t>OOP-Projekt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6774A57-DC9F-44C5-B707-3B57BDBE4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A402E4C0-AD5E-4E8C-9F21-7CCE474BDCEB}" type="slidenum">
              <a:rPr lang="de-DE" smtClean="0"/>
              <a:pPr/>
              <a:t>2</a:t>
            </a:fld>
            <a:endParaRPr lang="de-DE"/>
          </a:p>
        </p:txBody>
      </p:sp>
      <p:pic>
        <p:nvPicPr>
          <p:cNvPr id="8" name="Bildplatzhalter 7" descr="Ein Bild, das Majorelle Blue, Electric Blue (Farbe), Kobaltblau, Licht enthält.&#10;&#10;Automatisch generierte Beschreibung">
            <a:extLst>
              <a:ext uri="{FF2B5EF4-FFF2-40B4-BE49-F238E27FC236}">
                <a16:creationId xmlns:a16="http://schemas.microsoft.com/office/drawing/2014/main" id="{A9017AD5-CA0B-26EB-A185-3C4D9F2E2FA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l="17065" t="10462" r="17021" b="10757"/>
          <a:stretch/>
        </p:blipFill>
        <p:spPr>
          <a:xfrm rot="16200000" flipH="1">
            <a:off x="6057902" y="723899"/>
            <a:ext cx="6858000" cy="5410202"/>
          </a:xfrm>
        </p:spPr>
      </p:pic>
    </p:spTree>
    <p:extLst>
      <p:ext uri="{BB962C8B-B14F-4D97-AF65-F5344CB8AC3E}">
        <p14:creationId xmlns:p14="http://schemas.microsoft.com/office/powerpoint/2010/main" val="2773771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 descr="Ein Bild, das Elektronik, Computer, Leuchtdiode, Licht enthält.&#10;&#10;Automatisch generierte Beschreibung">
            <a:extLst>
              <a:ext uri="{FF2B5EF4-FFF2-40B4-BE49-F238E27FC236}">
                <a16:creationId xmlns:a16="http://schemas.microsoft.com/office/drawing/2014/main" id="{431D01EF-936D-E20B-A865-E556DF3186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225" r="4600"/>
          <a:stretch/>
        </p:blipFill>
        <p:spPr>
          <a:xfrm>
            <a:off x="1" y="0"/>
            <a:ext cx="12192000" cy="8221436"/>
          </a:xfrm>
          <a:prstGeom prst="rect">
            <a:avLst/>
          </a:prstGeom>
        </p:spPr>
      </p:pic>
      <p:sp>
        <p:nvSpPr>
          <p:cNvPr id="11" name="Fußzeilenplatzhalter 10">
            <a:extLst>
              <a:ext uri="{FF2B5EF4-FFF2-40B4-BE49-F238E27FC236}">
                <a16:creationId xmlns:a16="http://schemas.microsoft.com/office/drawing/2014/main" id="{313ACD80-E8DD-409F-A517-A832D3421C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r>
              <a:rPr lang="de-DE" dirty="0"/>
              <a:t>OOP-Projekt</a:t>
            </a:r>
          </a:p>
          <a:p>
            <a:pPr rtl="0"/>
            <a:endParaRPr lang="de-DE" dirty="0"/>
          </a:p>
        </p:txBody>
      </p:sp>
      <p:sp>
        <p:nvSpPr>
          <p:cNvPr id="12" name="Foliennummernplatzhalter 11">
            <a:extLst>
              <a:ext uri="{FF2B5EF4-FFF2-40B4-BE49-F238E27FC236}">
                <a16:creationId xmlns:a16="http://schemas.microsoft.com/office/drawing/2014/main" id="{1F967A96-6B86-484C-8592-14A44DA72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A402E4C0-AD5E-4E8C-9F21-7CCE474BDCEB}" type="slidenum">
              <a:rPr lang="de-DE" smtClean="0"/>
              <a:pPr rtl="0"/>
              <a:t>20</a:t>
            </a:fld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1902714A-D726-4BED-A7BC-D1169BE5A598}"/>
              </a:ext>
            </a:extLst>
          </p:cNvPr>
          <p:cNvSpPr txBox="1"/>
          <p:nvPr/>
        </p:nvSpPr>
        <p:spPr>
          <a:xfrm>
            <a:off x="2939143" y="903514"/>
            <a:ext cx="63137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7200" b="1" dirty="0">
                <a:solidFill>
                  <a:schemeClr val="bg1"/>
                </a:solidFill>
              </a:rPr>
              <a:t>Vielen Dank</a:t>
            </a:r>
          </a:p>
        </p:txBody>
      </p:sp>
    </p:spTree>
    <p:extLst>
      <p:ext uri="{BB962C8B-B14F-4D97-AF65-F5344CB8AC3E}">
        <p14:creationId xmlns:p14="http://schemas.microsoft.com/office/powerpoint/2010/main" val="15056969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itel 33">
            <a:extLst>
              <a:ext uri="{FF2B5EF4-FFF2-40B4-BE49-F238E27FC236}">
                <a16:creationId xmlns:a16="http://schemas.microsoft.com/office/drawing/2014/main" id="{01A4D341-9CED-415E-A417-C204833D5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rtl="0"/>
            <a:r>
              <a:rPr lang="de-DE" sz="2800" b="0" i="0" u="none" strike="noStrike" kern="1200" cap="all" spc="400" normalizeH="0" dirty="0">
                <a:ln w="19050">
                  <a:solidFill>
                    <a:schemeClr val="accent5"/>
                  </a:solidFill>
                </a:ln>
                <a:noFill/>
                <a:effectLst/>
                <a:uLnTx/>
                <a:uFillTx/>
                <a:ea typeface="+mn-ea"/>
                <a:cs typeface="+mn-cs"/>
              </a:rPr>
              <a:t>Problem</a:t>
            </a:r>
            <a:endParaRPr lang="de-DE" dirty="0"/>
          </a:p>
        </p:txBody>
      </p:sp>
      <p:sp>
        <p:nvSpPr>
          <p:cNvPr id="64" name="Textplatzhalter 63">
            <a:extLst>
              <a:ext uri="{FF2B5EF4-FFF2-40B4-BE49-F238E27FC236}">
                <a16:creationId xmlns:a16="http://schemas.microsoft.com/office/drawing/2014/main" id="{65AD76B6-01DC-462A-9FF0-16CC82FBDBE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065517" y="1921400"/>
            <a:ext cx="2289974" cy="365125"/>
          </a:xfrm>
        </p:spPr>
        <p:txBody>
          <a:bodyPr rtlCol="0"/>
          <a:lstStyle/>
          <a:p>
            <a:pPr rtl="0"/>
            <a:r>
              <a:rPr lang="de-DE" dirty="0"/>
              <a:t>Material </a:t>
            </a:r>
          </a:p>
        </p:txBody>
      </p:sp>
      <p:sp>
        <p:nvSpPr>
          <p:cNvPr id="63" name="Textplatzhalter 62">
            <a:extLst>
              <a:ext uri="{FF2B5EF4-FFF2-40B4-BE49-F238E27FC236}">
                <a16:creationId xmlns:a16="http://schemas.microsoft.com/office/drawing/2014/main" id="{831B3626-E1D2-42AE-AB45-94BC5112D8F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746476" y="1921400"/>
            <a:ext cx="2289974" cy="365125"/>
          </a:xfrm>
        </p:spPr>
        <p:txBody>
          <a:bodyPr rtlCol="0"/>
          <a:lstStyle/>
          <a:p>
            <a:pPr rtl="0"/>
            <a:r>
              <a:rPr lang="de-DE" dirty="0"/>
              <a:t>Montage</a:t>
            </a:r>
          </a:p>
        </p:txBody>
      </p:sp>
      <p:sp>
        <p:nvSpPr>
          <p:cNvPr id="67" name="Textplatzhalter 66">
            <a:extLst>
              <a:ext uri="{FF2B5EF4-FFF2-40B4-BE49-F238E27FC236}">
                <a16:creationId xmlns:a16="http://schemas.microsoft.com/office/drawing/2014/main" id="{3705D4B7-D21E-458D-B289-A189923D7B3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417910" y="1921400"/>
            <a:ext cx="2555554" cy="365125"/>
          </a:xfrm>
        </p:spPr>
        <p:txBody>
          <a:bodyPr rtlCol="0">
            <a:normAutofit/>
          </a:bodyPr>
          <a:lstStyle/>
          <a:p>
            <a:pPr rtl="0"/>
            <a:r>
              <a:rPr lang="de-DE" dirty="0"/>
              <a:t>Implementierung</a:t>
            </a:r>
          </a:p>
        </p:txBody>
      </p:sp>
      <p:sp>
        <p:nvSpPr>
          <p:cNvPr id="43" name="Textplatzhalter 42">
            <a:extLst>
              <a:ext uri="{FF2B5EF4-FFF2-40B4-BE49-F238E27FC236}">
                <a16:creationId xmlns:a16="http://schemas.microsoft.com/office/drawing/2014/main" id="{80683256-31D4-4761-874B-66494293B9A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065518" y="2245710"/>
            <a:ext cx="2289974" cy="1739538"/>
          </a:xfrm>
        </p:spPr>
        <p:txBody>
          <a:bodyPr rtlCol="0">
            <a:normAutofit/>
          </a:bodyPr>
          <a:lstStyle/>
          <a:p>
            <a:pPr rtl="0"/>
            <a:r>
              <a:rPr lang="de-DE" sz="1300"/>
              <a:t>Materialliste </a:t>
            </a:r>
            <a:endParaRPr lang="de-DE" sz="1300" dirty="0"/>
          </a:p>
        </p:txBody>
      </p:sp>
      <p:sp>
        <p:nvSpPr>
          <p:cNvPr id="42" name="Textplatzhalter 41">
            <a:extLst>
              <a:ext uri="{FF2B5EF4-FFF2-40B4-BE49-F238E27FC236}">
                <a16:creationId xmlns:a16="http://schemas.microsoft.com/office/drawing/2014/main" id="{A68FF55C-6F05-48FC-9323-AB8D48077BE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46476" y="2245710"/>
            <a:ext cx="2289974" cy="1739538"/>
          </a:xfrm>
        </p:spPr>
        <p:txBody>
          <a:bodyPr rtlCol="0">
            <a:normAutofit/>
          </a:bodyPr>
          <a:lstStyle/>
          <a:p>
            <a:pPr rtl="0"/>
            <a:r>
              <a:rPr lang="de-DE" sz="1300" dirty="0"/>
              <a:t>Montagearbeiten </a:t>
            </a:r>
          </a:p>
        </p:txBody>
      </p:sp>
      <p:sp>
        <p:nvSpPr>
          <p:cNvPr id="50" name="Textplatzhalter 49">
            <a:extLst>
              <a:ext uri="{FF2B5EF4-FFF2-40B4-BE49-F238E27FC236}">
                <a16:creationId xmlns:a16="http://schemas.microsoft.com/office/drawing/2014/main" id="{0868D1C0-8D01-4F5F-ADB2-2B0A4D1E744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417910" y="2245710"/>
            <a:ext cx="2289974" cy="1739538"/>
          </a:xfrm>
        </p:spPr>
        <p:txBody>
          <a:bodyPr vert="horz" lIns="91440" tIns="45720" rIns="91440" bIns="45720" rtlCol="0" anchor="t">
            <a:normAutofit/>
          </a:bodyPr>
          <a:lstStyle/>
          <a:p>
            <a:pPr rtl="0"/>
            <a:r>
              <a:rPr lang="de-DE" sz="1300" dirty="0"/>
              <a:t>Display </a:t>
            </a:r>
          </a:p>
          <a:p>
            <a:pPr rtl="0"/>
            <a:r>
              <a:rPr lang="de-DE" sz="1300" dirty="0"/>
              <a:t>LED-Lichtstreifen</a:t>
            </a:r>
          </a:p>
          <a:p>
            <a:pPr rtl="0"/>
            <a:r>
              <a:rPr lang="de-DE" sz="1300" dirty="0"/>
              <a:t>Raspberry Pi</a:t>
            </a:r>
          </a:p>
        </p:txBody>
      </p:sp>
      <p:sp>
        <p:nvSpPr>
          <p:cNvPr id="66" name="Textplatzhalter 65">
            <a:extLst>
              <a:ext uri="{FF2B5EF4-FFF2-40B4-BE49-F238E27FC236}">
                <a16:creationId xmlns:a16="http://schemas.microsoft.com/office/drawing/2014/main" id="{AFE31293-F021-441C-AC98-EE94A46A408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038600" y="3426675"/>
            <a:ext cx="2289972" cy="365125"/>
          </a:xfrm>
        </p:spPr>
        <p:txBody>
          <a:bodyPr rtlCol="0"/>
          <a:lstStyle/>
          <a:p>
            <a:pPr rtl="0"/>
            <a:r>
              <a:rPr lang="de-DE" dirty="0"/>
              <a:t>Software</a:t>
            </a:r>
          </a:p>
        </p:txBody>
      </p:sp>
      <p:sp>
        <p:nvSpPr>
          <p:cNvPr id="45" name="Textplatzhalter 44">
            <a:extLst>
              <a:ext uri="{FF2B5EF4-FFF2-40B4-BE49-F238E27FC236}">
                <a16:creationId xmlns:a16="http://schemas.microsoft.com/office/drawing/2014/main" id="{CC3342B2-173B-4413-BAB0-AF14408EA5F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038601" y="3759038"/>
            <a:ext cx="2289972" cy="1457161"/>
          </a:xfrm>
        </p:spPr>
        <p:txBody>
          <a:bodyPr rtlCol="0">
            <a:normAutofit/>
          </a:bodyPr>
          <a:lstStyle/>
          <a:p>
            <a:pPr rtl="0"/>
            <a:r>
              <a:rPr lang="de-DE" sz="1300" dirty="0"/>
              <a:t>Display</a:t>
            </a:r>
          </a:p>
          <a:p>
            <a:pPr rtl="0"/>
            <a:r>
              <a:rPr lang="de-DE" sz="1300" dirty="0"/>
              <a:t>LED-Streifen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FB7B4B2C-1327-46DF-8812-DDB6FD9420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de-DE" dirty="0"/>
              <a:t>OOP-Projekt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E0ED447-C6CA-4C7D-8108-E593E142A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A402E4C0-AD5E-4E8C-9F21-7CCE474BDCEB}" type="slidenum">
              <a:rPr lang="de-DE" smtClean="0"/>
              <a:pPr/>
              <a:t>3</a:t>
            </a:fld>
            <a:endParaRPr lang="de-DE"/>
          </a:p>
        </p:txBody>
      </p:sp>
      <p:pic>
        <p:nvPicPr>
          <p:cNvPr id="7" name="Bildplatzhalter 6" descr="Ein Bild, das Kabel, Elektronik, Elektrische Leitungen, Schaltung enthält.&#10;&#10;Automatisch generierte Beschreibung">
            <a:extLst>
              <a:ext uri="{FF2B5EF4-FFF2-40B4-BE49-F238E27FC236}">
                <a16:creationId xmlns:a16="http://schemas.microsoft.com/office/drawing/2014/main" id="{85EA8CE7-ADCF-169E-4D32-E08ABFDDB11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5687" r="568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6117753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el 32">
            <a:extLst>
              <a:ext uri="{FF2B5EF4-FFF2-40B4-BE49-F238E27FC236}">
                <a16:creationId xmlns:a16="http://schemas.microsoft.com/office/drawing/2014/main" id="{4F4C28E4-6D60-402B-8F22-B1AED571D9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6199" y="2768600"/>
            <a:ext cx="3697244" cy="1129164"/>
          </a:xfrm>
        </p:spPr>
        <p:txBody>
          <a:bodyPr rtlCol="0"/>
          <a:lstStyle/>
          <a:p>
            <a:pPr rtl="0"/>
            <a:r>
              <a:rPr lang="de-DE" dirty="0"/>
              <a:t>Materialliste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5B8CC62-3752-4A6C-9525-AFDDDAFE2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de-DE" dirty="0"/>
              <a:t>OOP-Projekt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685F4B4-31EC-4AE6-A166-6FE4AD642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A402E4C0-AD5E-4E8C-9F21-7CCE474BDCEB}" type="slidenum">
              <a:rPr lang="de-DE" smtClean="0"/>
              <a:pPr/>
              <a:t>4</a:t>
            </a:fld>
            <a:endParaRPr lang="de-DE"/>
          </a:p>
        </p:txBody>
      </p:sp>
      <p:graphicFrame>
        <p:nvGraphicFramePr>
          <p:cNvPr id="20" name="Tabelle 19">
            <a:extLst>
              <a:ext uri="{FF2B5EF4-FFF2-40B4-BE49-F238E27FC236}">
                <a16:creationId xmlns:a16="http://schemas.microsoft.com/office/drawing/2014/main" id="{40D022E3-1165-A3EE-A8BA-DDD0CCD04D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3769240"/>
              </p:ext>
            </p:extLst>
          </p:nvPr>
        </p:nvGraphicFramePr>
        <p:xfrm>
          <a:off x="5953991" y="1043707"/>
          <a:ext cx="4398818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98818">
                  <a:extLst>
                    <a:ext uri="{9D8B030D-6E8A-4147-A177-3AD203B41FA5}">
                      <a16:colId xmlns:a16="http://schemas.microsoft.com/office/drawing/2014/main" val="8567579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Spiegel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48346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Plexiglas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92840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Spiegelfolie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0438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Rahmenholz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75168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Spiegel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6388728"/>
                  </a:ext>
                </a:extLst>
              </a:tr>
            </a:tbl>
          </a:graphicData>
        </a:graphic>
      </p:graphicFrame>
      <p:graphicFrame>
        <p:nvGraphicFramePr>
          <p:cNvPr id="21" name="Tabelle 20">
            <a:extLst>
              <a:ext uri="{FF2B5EF4-FFF2-40B4-BE49-F238E27FC236}">
                <a16:creationId xmlns:a16="http://schemas.microsoft.com/office/drawing/2014/main" id="{254FB2AD-7B34-1364-8D6E-F242B74DE15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9064996"/>
              </p:ext>
            </p:extLst>
          </p:nvPr>
        </p:nvGraphicFramePr>
        <p:xfrm>
          <a:off x="5953991" y="3700028"/>
          <a:ext cx="4398818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98818">
                  <a:extLst>
                    <a:ext uri="{9D8B030D-6E8A-4147-A177-3AD203B41FA5}">
                      <a16:colId xmlns:a16="http://schemas.microsoft.com/office/drawing/2014/main" val="85675794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Licht und Anzeige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48346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HDMI-Display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92840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LED-Lichterstreifen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0438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Raspberry Pi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75168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47896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 descr="Ein Bild, das Person, Werkzeug, Elektrowerkzeug, Bohrmaschine enthält.&#10;&#10;Automatisch generierte Beschreibung">
            <a:extLst>
              <a:ext uri="{FF2B5EF4-FFF2-40B4-BE49-F238E27FC236}">
                <a16:creationId xmlns:a16="http://schemas.microsoft.com/office/drawing/2014/main" id="{9686EF24-9759-5CF7-F182-637DB924D6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9688" y="3059496"/>
            <a:ext cx="3173175" cy="3832554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8" name="Bildplatzhalter 7" descr="Ein Bild, das Im Haus, hölzern, Fenster enthält.&#10;&#10;Automatisch generierte Beschreibung mit mittlerer Zuverlässigkeit">
            <a:extLst>
              <a:ext uri="{FF2B5EF4-FFF2-40B4-BE49-F238E27FC236}">
                <a16:creationId xmlns:a16="http://schemas.microsoft.com/office/drawing/2014/main" id="{B7CF53C0-865B-7E92-F5AE-DBDA97F7767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/>
          <a:srcRect t="9835" b="9835"/>
          <a:stretch>
            <a:fillRect/>
          </a:stretch>
        </p:blipFill>
        <p:spPr>
          <a:xfrm>
            <a:off x="6059688" y="0"/>
            <a:ext cx="3170633" cy="3059496"/>
          </a:xfrm>
          <a:ln w="15875">
            <a:solidFill>
              <a:schemeClr val="tx1"/>
            </a:solidFill>
          </a:ln>
        </p:spPr>
      </p:pic>
      <p:sp>
        <p:nvSpPr>
          <p:cNvPr id="23" name="Titel 22">
            <a:extLst>
              <a:ext uri="{FF2B5EF4-FFF2-40B4-BE49-F238E27FC236}">
                <a16:creationId xmlns:a16="http://schemas.microsoft.com/office/drawing/2014/main" id="{8A0965D6-0D20-40A0-8897-EDF8A7A46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1036629"/>
            <a:ext cx="6007099" cy="4784742"/>
          </a:xfrm>
        </p:spPr>
        <p:txBody>
          <a:bodyPr rtlCol="0"/>
          <a:lstStyle/>
          <a:p>
            <a:pPr rtl="0"/>
            <a:r>
              <a:rPr lang="de-DE" dirty="0"/>
              <a:t>Montage</a:t>
            </a:r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D1E74F73-E009-4956-9E74-742C1038F57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29016" y="2368506"/>
            <a:ext cx="4771030" cy="365125"/>
          </a:xfrm>
        </p:spPr>
        <p:txBody>
          <a:bodyPr rtlCol="0"/>
          <a:lstStyle/>
          <a:p>
            <a:pPr rtl="0"/>
            <a:r>
              <a:rPr lang="de-DE" dirty="0"/>
              <a:t>Rahmen</a:t>
            </a:r>
          </a:p>
        </p:txBody>
      </p:sp>
      <p:sp>
        <p:nvSpPr>
          <p:cNvPr id="30" name="Textplatzhalter 29">
            <a:extLst>
              <a:ext uri="{FF2B5EF4-FFF2-40B4-BE49-F238E27FC236}">
                <a16:creationId xmlns:a16="http://schemas.microsoft.com/office/drawing/2014/main" id="{BAD5E990-59DB-44C5-B716-B0352D7535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29017" y="2605040"/>
            <a:ext cx="4771030" cy="801073"/>
          </a:xfrm>
        </p:spPr>
        <p:txBody>
          <a:bodyPr rtlCol="0"/>
          <a:lstStyle/>
          <a:p>
            <a:pPr marL="285750" indent="-285750" rtl="0">
              <a:buFontTx/>
              <a:buChar char="-"/>
            </a:pPr>
            <a:r>
              <a:rPr lang="de-DE" dirty="0"/>
              <a:t>Holz sägen und schleifen</a:t>
            </a:r>
          </a:p>
          <a:p>
            <a:pPr marL="285750" indent="-285750" rtl="0">
              <a:buFontTx/>
              <a:buChar char="-"/>
            </a:pPr>
            <a:r>
              <a:rPr lang="de-DE" dirty="0"/>
              <a:t>Verschrauben</a:t>
            </a:r>
          </a:p>
        </p:txBody>
      </p:sp>
      <p:sp>
        <p:nvSpPr>
          <p:cNvPr id="15" name="Textplatzhalter 14">
            <a:extLst>
              <a:ext uri="{FF2B5EF4-FFF2-40B4-BE49-F238E27FC236}">
                <a16:creationId xmlns:a16="http://schemas.microsoft.com/office/drawing/2014/main" id="{28BBCDDB-C7C0-4CA5-AA45-222EBE63B6C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29016" y="3544629"/>
            <a:ext cx="4771030" cy="365125"/>
          </a:xfrm>
        </p:spPr>
        <p:txBody>
          <a:bodyPr rtlCol="0"/>
          <a:lstStyle/>
          <a:p>
            <a:pPr rtl="0"/>
            <a:r>
              <a:rPr lang="de-DE" dirty="0"/>
              <a:t>Folieren</a:t>
            </a:r>
          </a:p>
        </p:txBody>
      </p:sp>
      <p:sp>
        <p:nvSpPr>
          <p:cNvPr id="31" name="Textplatzhalter 30">
            <a:extLst>
              <a:ext uri="{FF2B5EF4-FFF2-40B4-BE49-F238E27FC236}">
                <a16:creationId xmlns:a16="http://schemas.microsoft.com/office/drawing/2014/main" id="{AC22CBC4-517B-4095-8962-C489045E3C6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29017" y="3781163"/>
            <a:ext cx="4771030" cy="801073"/>
          </a:xfrm>
        </p:spPr>
        <p:txBody>
          <a:bodyPr rtlCol="0">
            <a:normAutofit/>
          </a:bodyPr>
          <a:lstStyle/>
          <a:p>
            <a:pPr rtl="0"/>
            <a:r>
              <a:rPr lang="de-DE" dirty="0"/>
              <a:t>- Plexiglas mit Spiegelfolie folieren </a:t>
            </a:r>
          </a:p>
        </p:txBody>
      </p:sp>
      <p:sp>
        <p:nvSpPr>
          <p:cNvPr id="17" name="Textplatzhalter 16">
            <a:extLst>
              <a:ext uri="{FF2B5EF4-FFF2-40B4-BE49-F238E27FC236}">
                <a16:creationId xmlns:a16="http://schemas.microsoft.com/office/drawing/2014/main" id="{6D1B74B2-695A-4FED-8B66-D854AA9FF00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729016" y="4739239"/>
            <a:ext cx="4771030" cy="365125"/>
          </a:xfrm>
        </p:spPr>
        <p:txBody>
          <a:bodyPr rtlCol="0"/>
          <a:lstStyle/>
          <a:p>
            <a:pPr rtl="0"/>
            <a:r>
              <a:rPr lang="de-DE" dirty="0"/>
              <a:t>Montieren​</a:t>
            </a:r>
          </a:p>
        </p:txBody>
      </p:sp>
      <p:sp>
        <p:nvSpPr>
          <p:cNvPr id="32" name="Textplatzhalter 31">
            <a:extLst>
              <a:ext uri="{FF2B5EF4-FFF2-40B4-BE49-F238E27FC236}">
                <a16:creationId xmlns:a16="http://schemas.microsoft.com/office/drawing/2014/main" id="{949FAB0A-4907-445D-8D12-8F4584E25E5F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729017" y="4975773"/>
            <a:ext cx="4771030" cy="546815"/>
          </a:xfrm>
        </p:spPr>
        <p:txBody>
          <a:bodyPr rtlCol="0"/>
          <a:lstStyle/>
          <a:p>
            <a:pPr rtl="0"/>
            <a:r>
              <a:rPr lang="de-DE" dirty="0"/>
              <a:t>Zusammenfügen der einzelnen Teile, durch kleben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1F11018-5D1E-4F5A-A676-EDD8442B3C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pPr rtl="0"/>
            <a:r>
              <a:rPr lang="de-DE" dirty="0"/>
              <a:t>OOP-Projekt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ECA4FBE-BC87-4AB1-BD16-CAF99641A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A402E4C0-AD5E-4E8C-9F21-7CCE474BDCEB}" type="slidenum">
              <a:rPr lang="de-DE" smtClean="0"/>
              <a:pPr rtl="0"/>
              <a:t>5</a:t>
            </a:fld>
            <a:endParaRPr lang="de-DE"/>
          </a:p>
        </p:txBody>
      </p:sp>
      <p:pic>
        <p:nvPicPr>
          <p:cNvPr id="16" name="Grafik 15" descr="Ein Bild, das Rechteck, hölzern, Kunst, Fenster enthält.&#10;&#10;Automatisch generierte Beschreibung">
            <a:extLst>
              <a:ext uri="{FF2B5EF4-FFF2-40B4-BE49-F238E27FC236}">
                <a16:creationId xmlns:a16="http://schemas.microsoft.com/office/drawing/2014/main" id="{DF280260-415C-E8C4-C783-EBF9987B0A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31592" y="0"/>
            <a:ext cx="2999741" cy="685800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786903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el 17">
            <a:extLst>
              <a:ext uri="{FF2B5EF4-FFF2-40B4-BE49-F238E27FC236}">
                <a16:creationId xmlns:a16="http://schemas.microsoft.com/office/drawing/2014/main" id="{17062936-5CF9-46DE-8DD5-5C63AAD751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 dirty="0"/>
              <a:t>Implementierung</a:t>
            </a:r>
          </a:p>
        </p:txBody>
      </p:sp>
      <p:sp>
        <p:nvSpPr>
          <p:cNvPr id="57" name="Textplatzhalter 56">
            <a:extLst>
              <a:ext uri="{FF2B5EF4-FFF2-40B4-BE49-F238E27FC236}">
                <a16:creationId xmlns:a16="http://schemas.microsoft.com/office/drawing/2014/main" id="{157DA62F-DBB5-42B6-A283-774219082BA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797512" y="3192783"/>
            <a:ext cx="5089584" cy="1482733"/>
          </a:xfrm>
        </p:spPr>
        <p:txBody>
          <a:bodyPr rtlCol="0"/>
          <a:lstStyle/>
          <a:p>
            <a:pPr marL="285750" indent="-285750" rtl="0">
              <a:buFontTx/>
              <a:buChar char="-"/>
            </a:pPr>
            <a:r>
              <a:rPr lang="de-DE" dirty="0"/>
              <a:t>Display mit HDMI </a:t>
            </a:r>
          </a:p>
          <a:p>
            <a:pPr marL="285750" indent="-285750" rtl="0">
              <a:buFontTx/>
              <a:buChar char="-"/>
            </a:pPr>
            <a:r>
              <a:rPr lang="de-DE" dirty="0"/>
              <a:t>LED-Lichtstreifen mit GPIO und Netzteil verdrahten</a:t>
            </a:r>
          </a:p>
          <a:p>
            <a:pPr marL="285750" indent="-285750" rtl="0">
              <a:buFontTx/>
              <a:buChar char="-"/>
            </a:pPr>
            <a:r>
              <a:rPr lang="de-DE" dirty="0"/>
              <a:t>Raspberry Pi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EF0CA845-7827-4721-AEC5-78977CC38A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r>
              <a:rPr lang="de-DE" dirty="0"/>
              <a:t>OOP-Projekt</a:t>
            </a:r>
          </a:p>
          <a:p>
            <a:pPr rtl="0"/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06B27C9-FAA1-490A-8DE2-9BAA5B177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A402E4C0-AD5E-4E8C-9F21-7CCE474BDCEB}" type="slidenum">
              <a:rPr lang="de-DE" smtClean="0"/>
              <a:pPr rtl="0"/>
              <a:t>6</a:t>
            </a:fld>
            <a:endParaRPr lang="de-DE"/>
          </a:p>
        </p:txBody>
      </p:sp>
      <p:pic>
        <p:nvPicPr>
          <p:cNvPr id="16" name="Grafik 15" descr="Ein Bild, das Computer, Im Haus, Elektronik, Elektronisches Gerät enthält.&#10;&#10;Automatisch generierte Beschreibung">
            <a:extLst>
              <a:ext uri="{FF2B5EF4-FFF2-40B4-BE49-F238E27FC236}">
                <a16:creationId xmlns:a16="http://schemas.microsoft.com/office/drawing/2014/main" id="{A21607D9-1150-A0DC-E093-5856E109F3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17"/>
          <a:stretch/>
        </p:blipFill>
        <p:spPr>
          <a:xfrm>
            <a:off x="2219354" y="797132"/>
            <a:ext cx="4000490" cy="5263735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19" name="Grafik 18" descr="Ein Bild, das Kabel, Elektrische Leitungen, Elektronik, Elektrisches Bauelement enthält.&#10;&#10;Automatisch generierte Beschreibung">
            <a:extLst>
              <a:ext uri="{FF2B5EF4-FFF2-40B4-BE49-F238E27FC236}">
                <a16:creationId xmlns:a16="http://schemas.microsoft.com/office/drawing/2014/main" id="{1A376B4D-F254-4BCB-65E1-3486F33178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796" y="797132"/>
            <a:ext cx="1997558" cy="2663410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  <p:pic>
        <p:nvPicPr>
          <p:cNvPr id="21" name="Grafik 20" descr="Ein Bild, das Im Haus, Tisch, Arbeitstisch, Boden enthält.&#10;&#10;Automatisch generierte Beschreibung">
            <a:extLst>
              <a:ext uri="{FF2B5EF4-FFF2-40B4-BE49-F238E27FC236}">
                <a16:creationId xmlns:a16="http://schemas.microsoft.com/office/drawing/2014/main" id="{E3638094-78AD-5096-B35E-033745362EB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402" r="3515"/>
          <a:stretch/>
        </p:blipFill>
        <p:spPr>
          <a:xfrm>
            <a:off x="221796" y="3460542"/>
            <a:ext cx="1997558" cy="2600325"/>
          </a:xfrm>
          <a:prstGeom prst="rect">
            <a:avLst/>
          </a:prstGeom>
          <a:ln w="158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748997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Titel 110">
            <a:extLst>
              <a:ext uri="{FF2B5EF4-FFF2-40B4-BE49-F238E27FC236}">
                <a16:creationId xmlns:a16="http://schemas.microsoft.com/office/drawing/2014/main" id="{CC9F3600-2711-4A49-8018-C4671B561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de-DE" dirty="0"/>
              <a:t>Display</a:t>
            </a:r>
          </a:p>
        </p:txBody>
      </p:sp>
      <p:sp>
        <p:nvSpPr>
          <p:cNvPr id="21" name="Textplatzhalter 20">
            <a:extLst>
              <a:ext uri="{FF2B5EF4-FFF2-40B4-BE49-F238E27FC236}">
                <a16:creationId xmlns:a16="http://schemas.microsoft.com/office/drawing/2014/main" id="{805BF1CD-2EC6-44F4-8AD8-25D9BD488B7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2045621" y="3462366"/>
            <a:ext cx="2383764" cy="365125"/>
          </a:xfrm>
        </p:spPr>
        <p:txBody>
          <a:bodyPr rtlCol="0">
            <a:normAutofit/>
          </a:bodyPr>
          <a:lstStyle/>
          <a:p>
            <a:pPr rtl="0"/>
            <a:r>
              <a:rPr lang="de-DE" dirty="0"/>
              <a:t>Settings</a:t>
            </a:r>
          </a:p>
        </p:txBody>
      </p:sp>
      <p:sp>
        <p:nvSpPr>
          <p:cNvPr id="22" name="Textplatzhalter 21">
            <a:extLst>
              <a:ext uri="{FF2B5EF4-FFF2-40B4-BE49-F238E27FC236}">
                <a16:creationId xmlns:a16="http://schemas.microsoft.com/office/drawing/2014/main" id="{842BC471-A2E1-4473-9B5A-6D7A21B6A881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2045621" y="3788815"/>
            <a:ext cx="2383764" cy="1126085"/>
          </a:xfrm>
        </p:spPr>
        <p:txBody>
          <a:bodyPr rtlCol="0"/>
          <a:lstStyle/>
          <a:p>
            <a:pPr rtl="0"/>
            <a:r>
              <a:rPr lang="de-DE" dirty="0"/>
              <a:t>Speichern der Daten</a:t>
            </a:r>
          </a:p>
        </p:txBody>
      </p:sp>
      <p:sp>
        <p:nvSpPr>
          <p:cNvPr id="23" name="Textplatzhalter 22">
            <a:extLst>
              <a:ext uri="{FF2B5EF4-FFF2-40B4-BE49-F238E27FC236}">
                <a16:creationId xmlns:a16="http://schemas.microsoft.com/office/drawing/2014/main" id="{5DF31FE0-F56B-494E-A42E-D2A3B4A5BE01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844641" y="3462366"/>
            <a:ext cx="2676497" cy="538136"/>
          </a:xfrm>
        </p:spPr>
        <p:txBody>
          <a:bodyPr rtlCol="0">
            <a:noAutofit/>
          </a:bodyPr>
          <a:lstStyle/>
          <a:p>
            <a:pPr rtl="0"/>
            <a:r>
              <a:rPr lang="de-DE" dirty="0"/>
              <a:t>Location</a:t>
            </a:r>
          </a:p>
        </p:txBody>
      </p:sp>
      <p:sp>
        <p:nvSpPr>
          <p:cNvPr id="17" name="Textplatzhalter 16">
            <a:extLst>
              <a:ext uri="{FF2B5EF4-FFF2-40B4-BE49-F238E27FC236}">
                <a16:creationId xmlns:a16="http://schemas.microsoft.com/office/drawing/2014/main" id="{7D1AD01D-1F03-4995-A821-FA842C4F9E7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904118" y="3788814"/>
            <a:ext cx="2383765" cy="1126085"/>
          </a:xfrm>
        </p:spPr>
        <p:txBody>
          <a:bodyPr rtlCol="0">
            <a:normAutofit/>
          </a:bodyPr>
          <a:lstStyle/>
          <a:p>
            <a:pPr rtl="0"/>
            <a:r>
              <a:rPr lang="de-DE" dirty="0"/>
              <a:t>Erstellen Breiten und Längengrade durch die Gespeicherten Daten</a:t>
            </a:r>
          </a:p>
        </p:txBody>
      </p:sp>
      <p:sp>
        <p:nvSpPr>
          <p:cNvPr id="24" name="Textplatzhalter 23">
            <a:extLst>
              <a:ext uri="{FF2B5EF4-FFF2-40B4-BE49-F238E27FC236}">
                <a16:creationId xmlns:a16="http://schemas.microsoft.com/office/drawing/2014/main" id="{F59958C6-2B49-4E50-8050-97C6B6679AC1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7762616" y="3462366"/>
            <a:ext cx="2383765" cy="365125"/>
          </a:xfrm>
        </p:spPr>
        <p:txBody>
          <a:bodyPr rtlCol="0">
            <a:normAutofit/>
          </a:bodyPr>
          <a:lstStyle/>
          <a:p>
            <a:pPr rtl="0"/>
            <a:r>
              <a:rPr lang="de-DE" dirty="0" err="1"/>
              <a:t>weather</a:t>
            </a:r>
            <a:endParaRPr lang="de-DE" dirty="0"/>
          </a:p>
        </p:txBody>
      </p:sp>
      <p:sp>
        <p:nvSpPr>
          <p:cNvPr id="19" name="Textplatzhalter 18">
            <a:extLst>
              <a:ext uri="{FF2B5EF4-FFF2-40B4-BE49-F238E27FC236}">
                <a16:creationId xmlns:a16="http://schemas.microsoft.com/office/drawing/2014/main" id="{A301F0BB-3AE1-4877-8F78-D7F5AE48F810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762616" y="3776371"/>
            <a:ext cx="2383765" cy="1126085"/>
          </a:xfrm>
        </p:spPr>
        <p:txBody>
          <a:bodyPr rtlCol="0">
            <a:normAutofit/>
          </a:bodyPr>
          <a:lstStyle/>
          <a:p>
            <a:pPr rtl="0"/>
            <a:r>
              <a:rPr lang="de-DE" dirty="0"/>
              <a:t>Fragt Wetterdaten ab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5399F43-FDE4-4DE9-BE60-4A31652CD3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r>
              <a:rPr lang="de-DE" dirty="0"/>
              <a:t>OOP-Projekt</a:t>
            </a:r>
          </a:p>
          <a:p>
            <a:pPr rtl="0"/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DD08226-4335-4EA1-9B2D-CDE1FBD8D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A402E4C0-AD5E-4E8C-9F21-7CCE474BDCEB}" type="slidenum">
              <a:rPr lang="de-DE" smtClean="0"/>
              <a:pPr rtl="0"/>
              <a:t>7</a:t>
            </a:fld>
            <a:endParaRPr lang="de-DE"/>
          </a:p>
        </p:txBody>
      </p:sp>
      <p:pic>
        <p:nvPicPr>
          <p:cNvPr id="15" name="Bildplatzhalter 14" descr="Markierung Silhouette">
            <a:extLst>
              <a:ext uri="{FF2B5EF4-FFF2-40B4-BE49-F238E27FC236}">
                <a16:creationId xmlns:a16="http://schemas.microsoft.com/office/drawing/2014/main" id="{AAA51298-B98E-A619-DC7C-D86306BDACDA}"/>
              </a:ext>
            </a:extLst>
          </p:cNvPr>
          <p:cNvPicPr>
            <a:picLocks noGrp="1" noChangeAspect="1"/>
          </p:cNvPicPr>
          <p:nvPr>
            <p:ph type="pic" sz="quarter" idx="33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5794376" y="2670047"/>
            <a:ext cx="603250" cy="603250"/>
          </a:xfrm>
        </p:spPr>
      </p:pic>
      <p:pic>
        <p:nvPicPr>
          <p:cNvPr id="27" name="Bildplatzhalter 26" descr="Teils sonnig Silhouette">
            <a:extLst>
              <a:ext uri="{FF2B5EF4-FFF2-40B4-BE49-F238E27FC236}">
                <a16:creationId xmlns:a16="http://schemas.microsoft.com/office/drawing/2014/main" id="{A76E7C73-71EC-2A06-8429-1E6A55081BA7}"/>
              </a:ext>
            </a:extLst>
          </p:cNvPr>
          <p:cNvPicPr>
            <a:picLocks noGrp="1" noChangeAspect="1"/>
          </p:cNvPicPr>
          <p:nvPr>
            <p:ph type="pic" sz="quarter" idx="34"/>
          </p:nvPr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131" r="131"/>
          <a:stretch>
            <a:fillRect/>
          </a:stretch>
        </p:blipFill>
        <p:spPr>
          <a:xfrm>
            <a:off x="8610600" y="2674825"/>
            <a:ext cx="603504" cy="603504"/>
          </a:xfrm>
        </p:spPr>
      </p:pic>
      <p:pic>
        <p:nvPicPr>
          <p:cNvPr id="31" name="Bildplatzhalter 30" descr="Zahnräder Silhouette">
            <a:extLst>
              <a:ext uri="{FF2B5EF4-FFF2-40B4-BE49-F238E27FC236}">
                <a16:creationId xmlns:a16="http://schemas.microsoft.com/office/drawing/2014/main" id="{A25A5E85-52DC-75EF-F99E-276752CA6A5F}"/>
              </a:ext>
            </a:extLst>
          </p:cNvPr>
          <p:cNvPicPr>
            <a:picLocks noGrp="1" noChangeAspect="1"/>
          </p:cNvPicPr>
          <p:nvPr>
            <p:ph type="pic" sz="quarter" idx="32"/>
          </p:nvPr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 l="131" r="131"/>
          <a:stretch>
            <a:fillRect/>
          </a:stretch>
        </p:blipFill>
        <p:spPr>
          <a:xfrm>
            <a:off x="2977897" y="2677522"/>
            <a:ext cx="603504" cy="603504"/>
          </a:xfrm>
        </p:spPr>
      </p:pic>
    </p:spTree>
    <p:extLst>
      <p:ext uri="{BB962C8B-B14F-4D97-AF65-F5344CB8AC3E}">
        <p14:creationId xmlns:p14="http://schemas.microsoft.com/office/powerpoint/2010/main" val="23788281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5399F43-FDE4-4DE9-BE60-4A31652CD3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r>
              <a:rPr lang="de-DE" dirty="0"/>
              <a:t>OOP-Projekt</a:t>
            </a:r>
          </a:p>
          <a:p>
            <a:pPr rtl="0"/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DD08226-4335-4EA1-9B2D-CDE1FBD8D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A402E4C0-AD5E-4E8C-9F21-7CCE474BDCEB}" type="slidenum">
              <a:rPr lang="de-DE" smtClean="0"/>
              <a:pPr rtl="0"/>
              <a:t>8</a:t>
            </a:fld>
            <a:endParaRPr lang="de-DE"/>
          </a:p>
        </p:txBody>
      </p:sp>
      <p:grpSp>
        <p:nvGrpSpPr>
          <p:cNvPr id="37" name="Gruppieren 36">
            <a:extLst>
              <a:ext uri="{FF2B5EF4-FFF2-40B4-BE49-F238E27FC236}">
                <a16:creationId xmlns:a16="http://schemas.microsoft.com/office/drawing/2014/main" id="{D537020C-DB03-932C-0A6E-1214CAEDC132}"/>
              </a:ext>
            </a:extLst>
          </p:cNvPr>
          <p:cNvGrpSpPr/>
          <p:nvPr/>
        </p:nvGrpSpPr>
        <p:grpSpPr>
          <a:xfrm>
            <a:off x="2038373" y="1005245"/>
            <a:ext cx="2764536" cy="1758220"/>
            <a:chOff x="2287755" y="1725681"/>
            <a:chExt cx="2764536" cy="1758220"/>
          </a:xfrm>
          <a:solidFill>
            <a:schemeClr val="accent6"/>
          </a:solidFill>
        </p:grpSpPr>
        <p:sp>
          <p:nvSpPr>
            <p:cNvPr id="38" name="Rechteck 37">
              <a:extLst>
                <a:ext uri="{FF2B5EF4-FFF2-40B4-BE49-F238E27FC236}">
                  <a16:creationId xmlns:a16="http://schemas.microsoft.com/office/drawing/2014/main" id="{4D3C5DAA-AF69-436C-A0CF-6062450F0967}"/>
                </a:ext>
              </a:extLst>
            </p:cNvPr>
            <p:cNvSpPr/>
            <p:nvPr/>
          </p:nvSpPr>
          <p:spPr>
            <a:xfrm>
              <a:off x="2287755" y="2356617"/>
              <a:ext cx="2764536" cy="101146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  <p:sp>
          <p:nvSpPr>
            <p:cNvPr id="39" name="Rechteck 38">
              <a:extLst>
                <a:ext uri="{FF2B5EF4-FFF2-40B4-BE49-F238E27FC236}">
                  <a16:creationId xmlns:a16="http://schemas.microsoft.com/office/drawing/2014/main" id="{6765254D-C4AA-41F8-C3CC-BE30FEDC6852}"/>
                </a:ext>
              </a:extLst>
            </p:cNvPr>
            <p:cNvSpPr/>
            <p:nvPr/>
          </p:nvSpPr>
          <p:spPr>
            <a:xfrm>
              <a:off x="2287755" y="1725681"/>
              <a:ext cx="2764536" cy="64349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>
                  <a:solidFill>
                    <a:schemeClr val="tx1"/>
                  </a:solidFill>
                </a:rPr>
                <a:t>Settings</a:t>
              </a:r>
            </a:p>
          </p:txBody>
        </p:sp>
        <p:sp>
          <p:nvSpPr>
            <p:cNvPr id="40" name="Textfeld 39">
              <a:extLst>
                <a:ext uri="{FF2B5EF4-FFF2-40B4-BE49-F238E27FC236}">
                  <a16:creationId xmlns:a16="http://schemas.microsoft.com/office/drawing/2014/main" id="{A6667B49-632C-F35B-4FBB-A2E37E808432}"/>
                </a:ext>
              </a:extLst>
            </p:cNvPr>
            <p:cNvSpPr txBox="1"/>
            <p:nvPr/>
          </p:nvSpPr>
          <p:spPr>
            <a:xfrm>
              <a:off x="2287755" y="2283572"/>
              <a:ext cx="2764536" cy="1200329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r>
                <a:rPr lang="de-DE" dirty="0"/>
                <a:t>+ </a:t>
              </a:r>
              <a:r>
                <a:rPr lang="de-DE" dirty="0" err="1"/>
                <a:t>user</a:t>
              </a:r>
              <a:endParaRPr lang="de-DE" dirty="0"/>
            </a:p>
            <a:p>
              <a:r>
                <a:rPr lang="de-DE" dirty="0"/>
                <a:t>+ </a:t>
              </a:r>
              <a:r>
                <a:rPr lang="de-DE" dirty="0" err="1"/>
                <a:t>setting_file</a:t>
              </a:r>
              <a:endParaRPr lang="de-DE" dirty="0"/>
            </a:p>
            <a:p>
              <a:r>
                <a:rPr lang="de-DE" dirty="0"/>
                <a:t>+ </a:t>
              </a:r>
              <a:r>
                <a:rPr lang="de-DE" dirty="0" err="1"/>
                <a:t>init</a:t>
              </a:r>
              <a:r>
                <a:rPr lang="de-DE" dirty="0"/>
                <a:t>()</a:t>
              </a:r>
            </a:p>
            <a:p>
              <a:r>
                <a:rPr lang="de-DE" dirty="0"/>
                <a:t>+ </a:t>
              </a:r>
              <a:r>
                <a:rPr lang="de-DE" dirty="0" err="1"/>
                <a:t>set_location_settings</a:t>
              </a:r>
              <a:r>
                <a:rPr lang="de-DE" dirty="0"/>
                <a:t>()</a:t>
              </a:r>
            </a:p>
          </p:txBody>
        </p:sp>
      </p:grpSp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id="{F39EAA43-2885-24C6-027C-AE62AE0967E3}"/>
              </a:ext>
            </a:extLst>
          </p:cNvPr>
          <p:cNvCxnSpPr/>
          <p:nvPr/>
        </p:nvCxnSpPr>
        <p:spPr>
          <a:xfrm>
            <a:off x="2038373" y="1570806"/>
            <a:ext cx="276453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" name="Gerader Verbinder 6">
            <a:extLst>
              <a:ext uri="{FF2B5EF4-FFF2-40B4-BE49-F238E27FC236}">
                <a16:creationId xmlns:a16="http://schemas.microsoft.com/office/drawing/2014/main" id="{ED4AFD05-F673-FB82-45DD-E856FAFF850F}"/>
              </a:ext>
            </a:extLst>
          </p:cNvPr>
          <p:cNvCxnSpPr/>
          <p:nvPr/>
        </p:nvCxnSpPr>
        <p:spPr>
          <a:xfrm>
            <a:off x="2038373" y="2163084"/>
            <a:ext cx="276453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80510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45399F43-FDE4-4DE9-BE60-4A31652CD3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/>
          <a:p>
            <a:r>
              <a:rPr lang="de-DE" dirty="0"/>
              <a:t>OOP-Projekt</a:t>
            </a:r>
          </a:p>
          <a:p>
            <a:pPr rtl="0"/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DD08226-4335-4EA1-9B2D-CDE1FBD8D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/>
          <a:p>
            <a:pPr rtl="0"/>
            <a:fld id="{A402E4C0-AD5E-4E8C-9F21-7CCE474BDCEB}" type="slidenum">
              <a:rPr lang="de-DE" smtClean="0"/>
              <a:pPr rtl="0"/>
              <a:t>9</a:t>
            </a:fld>
            <a:endParaRPr lang="de-DE"/>
          </a:p>
        </p:txBody>
      </p:sp>
      <p:pic>
        <p:nvPicPr>
          <p:cNvPr id="2" name="Inhaltsplatzhalter 8" descr="Ein Bild, das Text, Schrift, Screenshot enthält.&#10;&#10;Automatisch generierte Beschreibung">
            <a:extLst>
              <a:ext uri="{FF2B5EF4-FFF2-40B4-BE49-F238E27FC236}">
                <a16:creationId xmlns:a16="http://schemas.microsoft.com/office/drawing/2014/main" id="{E66BE294-7F00-669D-5ABF-A83AD65849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8883" y="1773906"/>
            <a:ext cx="4505954" cy="1514686"/>
          </a:xfrm>
          <a:prstGeom prst="rect">
            <a:avLst/>
          </a:prstGeom>
        </p:spPr>
      </p:pic>
      <p:pic>
        <p:nvPicPr>
          <p:cNvPr id="6" name="Grafik 5" descr="Ein Bild, das Text, Schrift, Screenshot, Zahl enthält.&#10;&#10;Automatisch generierte Beschreibung">
            <a:extLst>
              <a:ext uri="{FF2B5EF4-FFF2-40B4-BE49-F238E27FC236}">
                <a16:creationId xmlns:a16="http://schemas.microsoft.com/office/drawing/2014/main" id="{07C56AD8-C88D-700F-653B-2FBF1AE845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2095" y="4175111"/>
            <a:ext cx="6677957" cy="1438476"/>
          </a:xfrm>
          <a:prstGeom prst="rect">
            <a:avLst/>
          </a:prstGeom>
        </p:spPr>
      </p:pic>
      <p:cxnSp>
        <p:nvCxnSpPr>
          <p:cNvPr id="7" name="Gerade Verbindung mit Pfeil 6">
            <a:extLst>
              <a:ext uri="{FF2B5EF4-FFF2-40B4-BE49-F238E27FC236}">
                <a16:creationId xmlns:a16="http://schemas.microsoft.com/office/drawing/2014/main" id="{C6EA041E-5B9B-7428-9CE1-6A514F6EB660}"/>
              </a:ext>
            </a:extLst>
          </p:cNvPr>
          <p:cNvCxnSpPr>
            <a:cxnSpLocks/>
            <a:stCxn id="2" idx="3"/>
          </p:cNvCxnSpPr>
          <p:nvPr/>
        </p:nvCxnSpPr>
        <p:spPr>
          <a:xfrm>
            <a:off x="5684837" y="2531249"/>
            <a:ext cx="3943795" cy="1729855"/>
          </a:xfrm>
          <a:prstGeom prst="straightConnector1">
            <a:avLst/>
          </a:prstGeom>
          <a:ln w="41275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" name="Titel 110">
            <a:extLst>
              <a:ext uri="{FF2B5EF4-FFF2-40B4-BE49-F238E27FC236}">
                <a16:creationId xmlns:a16="http://schemas.microsoft.com/office/drawing/2014/main" id="{BBBC4EC1-3BC9-599A-D76C-06CF36F0D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224" y="927251"/>
            <a:ext cx="3735667" cy="634323"/>
          </a:xfrm>
        </p:spPr>
        <p:txBody>
          <a:bodyPr rtlCol="0"/>
          <a:lstStyle/>
          <a:p>
            <a:pPr rtl="0"/>
            <a:r>
              <a:rPr lang="de-DE" dirty="0"/>
              <a:t>Eingabe:</a:t>
            </a:r>
          </a:p>
        </p:txBody>
      </p:sp>
    </p:spTree>
    <p:extLst>
      <p:ext uri="{BB962C8B-B14F-4D97-AF65-F5344CB8AC3E}">
        <p14:creationId xmlns:p14="http://schemas.microsoft.com/office/powerpoint/2010/main" val="3950165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-Design">
  <a:themeElements>
    <a:clrScheme name="Custom 2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7A1380"/>
      </a:accent1>
      <a:accent2>
        <a:srgbClr val="0C1A69"/>
      </a:accent2>
      <a:accent3>
        <a:srgbClr val="F4292E"/>
      </a:accent3>
      <a:accent4>
        <a:srgbClr val="FD49C1"/>
      </a:accent4>
      <a:accent5>
        <a:srgbClr val="15C7C7"/>
      </a:accent5>
      <a:accent6>
        <a:srgbClr val="02DCFA"/>
      </a:accent6>
      <a:hlink>
        <a:srgbClr val="0563C1"/>
      </a:hlink>
      <a:folHlink>
        <a:srgbClr val="954F72"/>
      </a:folHlink>
    </a:clrScheme>
    <a:fontScheme name="Custom 31">
      <a:majorFont>
        <a:latin typeface="Posterama Bold"/>
        <a:ea typeface=""/>
        <a:cs typeface=""/>
      </a:majorFont>
      <a:minorFont>
        <a:latin typeface="Bierstad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ch Pitch Deck_TM33781529_Win32_JC_v3" id="{862F7C05-3205-4562-AA5F-868BCB6856F9}" vid="{97BBE2DD-0E32-4C1B-8BB2-0414672F3164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2" ma:contentTypeDescription="Create a new document." ma:contentTypeScope="" ma:versionID="5a5774fd28510f591f3d0476b60c7965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656ce980f6f53fc96333c5ee30c32b6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258F013-9E4A-4975-A97B-33FEBC5FEE80}">
  <ds:schemaRefs>
    <ds:schemaRef ds:uri="http://purl.org/dc/terms/"/>
    <ds:schemaRef ds:uri="http://www.w3.org/XML/1998/namespace"/>
    <ds:schemaRef ds:uri="http://purl.org/dc/dcmitype/"/>
    <ds:schemaRef ds:uri="230e9df3-be65-4c73-a93b-d1236ebd677e"/>
    <ds:schemaRef ds:uri="http://schemas.microsoft.com/office/2006/documentManagement/types"/>
    <ds:schemaRef ds:uri="http://schemas.microsoft.com/sharepoint/v3"/>
    <ds:schemaRef ds:uri="http://schemas.microsoft.com/office/infopath/2007/PartnerControls"/>
    <ds:schemaRef ds:uri="71af3243-3dd4-4a8d-8c0d-dd76da1f02a5"/>
    <ds:schemaRef ds:uri="http://schemas.openxmlformats.org/package/2006/metadata/core-properties"/>
    <ds:schemaRef ds:uri="16c05727-aa75-4e4a-9b5f-8a80a1165891"/>
    <ds:schemaRef ds:uri="http://schemas.microsoft.com/office/2006/metadata/properties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0C08EBEC-4760-45C2-B3A3-10A1EA33890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66D2D45-3944-4D77-9142-02FD272EF319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866</Words>
  <Application>Microsoft Office PowerPoint</Application>
  <PresentationFormat>Breitbild</PresentationFormat>
  <Paragraphs>325</Paragraphs>
  <Slides>20</Slides>
  <Notes>20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20</vt:i4>
      </vt:variant>
    </vt:vector>
  </HeadingPairs>
  <TitlesOfParts>
    <vt:vector size="26" baseType="lpstr">
      <vt:lpstr>Arial</vt:lpstr>
      <vt:lpstr>Bierstadt</vt:lpstr>
      <vt:lpstr>Calibri</vt:lpstr>
      <vt:lpstr>Courier New</vt:lpstr>
      <vt:lpstr>Posterama</vt:lpstr>
      <vt:lpstr>Office-Design</vt:lpstr>
      <vt:lpstr>Infinity Spiegel</vt:lpstr>
      <vt:lpstr>Was ist ein Infinity Spiegel?</vt:lpstr>
      <vt:lpstr>Problem</vt:lpstr>
      <vt:lpstr>Materialliste</vt:lpstr>
      <vt:lpstr>Montage</vt:lpstr>
      <vt:lpstr>Implementierung</vt:lpstr>
      <vt:lpstr>Display</vt:lpstr>
      <vt:lpstr>PowerPoint-Präsentation</vt:lpstr>
      <vt:lpstr>Eingabe:</vt:lpstr>
      <vt:lpstr>PowerPoint-Präsentation</vt:lpstr>
      <vt:lpstr>API call</vt:lpstr>
      <vt:lpstr>PowerPoint-Präsentation</vt:lpstr>
      <vt:lpstr>PowerPoint-Präsentation</vt:lpstr>
      <vt:lpstr>LED-Lichtstreifen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2021-08-17T04:23:05Z</dcterms:created>
  <dcterms:modified xsi:type="dcterms:W3CDTF">2024-06-26T08:07:00Z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